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47" r:id="rId2"/>
    <p:sldId id="407" r:id="rId3"/>
    <p:sldId id="408" r:id="rId4"/>
    <p:sldId id="430" r:id="rId5"/>
    <p:sldId id="431" r:id="rId6"/>
    <p:sldId id="432" r:id="rId7"/>
    <p:sldId id="410" r:id="rId8"/>
    <p:sldId id="411" r:id="rId9"/>
    <p:sldId id="424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5" r:id="rId19"/>
    <p:sldId id="412" r:id="rId20"/>
    <p:sldId id="426" r:id="rId21"/>
    <p:sldId id="290" r:id="rId22"/>
    <p:sldId id="295" r:id="rId23"/>
    <p:sldId id="297" r:id="rId24"/>
    <p:sldId id="299" r:id="rId25"/>
    <p:sldId id="298" r:id="rId26"/>
    <p:sldId id="427" r:id="rId27"/>
    <p:sldId id="288" r:id="rId28"/>
    <p:sldId id="428" r:id="rId29"/>
    <p:sldId id="400" r:id="rId30"/>
    <p:sldId id="392" r:id="rId31"/>
    <p:sldId id="393" r:id="rId32"/>
    <p:sldId id="395" r:id="rId33"/>
    <p:sldId id="396" r:id="rId34"/>
    <p:sldId id="401" r:id="rId35"/>
    <p:sldId id="402" r:id="rId36"/>
    <p:sldId id="403" r:id="rId37"/>
    <p:sldId id="404" r:id="rId38"/>
    <p:sldId id="433" r:id="rId39"/>
    <p:sldId id="434" r:id="rId40"/>
    <p:sldId id="405" r:id="rId41"/>
    <p:sldId id="406" r:id="rId42"/>
    <p:sldId id="391" r:id="rId43"/>
    <p:sldId id="379" r:id="rId44"/>
    <p:sldId id="380" r:id="rId45"/>
    <p:sldId id="381" r:id="rId46"/>
    <p:sldId id="382" r:id="rId47"/>
    <p:sldId id="377" r:id="rId48"/>
    <p:sldId id="378" r:id="rId49"/>
    <p:sldId id="383" r:id="rId50"/>
    <p:sldId id="384" r:id="rId51"/>
    <p:sldId id="385" r:id="rId52"/>
    <p:sldId id="386" r:id="rId53"/>
    <p:sldId id="387" r:id="rId54"/>
    <p:sldId id="389" r:id="rId55"/>
    <p:sldId id="390" r:id="rId56"/>
    <p:sldId id="429" r:id="rId57"/>
    <p:sldId id="436" r:id="rId58"/>
    <p:sldId id="370" r:id="rId59"/>
    <p:sldId id="371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우석" initials="김우" lastIdx="2" clrIdx="0">
    <p:extLst>
      <p:ext uri="{19B8F6BF-5375-455C-9EA6-DF929625EA0E}">
        <p15:presenceInfo xmlns:p15="http://schemas.microsoft.com/office/powerpoint/2012/main" userId="81ecdb1b3de5e5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7F7F7"/>
    <a:srgbClr val="FCECF0"/>
    <a:srgbClr val="953735"/>
    <a:srgbClr val="FFFFF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94663"/>
  </p:normalViewPr>
  <p:slideViewPr>
    <p:cSldViewPr>
      <p:cViewPr varScale="1">
        <p:scale>
          <a:sx n="104" d="100"/>
          <a:sy n="104" d="100"/>
        </p:scale>
        <p:origin x="175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6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7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6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45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7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63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52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125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35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79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79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9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193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3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47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489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14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73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065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92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96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238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82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81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98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1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402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62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85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94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2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01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89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9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27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3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3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953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AECBFA-C322-3747-A5FA-C2A6215BA0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1462" y="506427"/>
            <a:ext cx="8601075" cy="60102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071CB7E-3146-7F46-97EA-8FA7FAFDE5E7}"/>
              </a:ext>
            </a:extLst>
          </p:cNvPr>
          <p:cNvSpPr/>
          <p:nvPr userDrawn="1"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3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48.png"/><Relationship Id="rId4" Type="http://schemas.openxmlformats.org/officeDocument/2006/relationships/image" Target="../media/image4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3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2.mp4"/><Relationship Id="rId7" Type="http://schemas.openxmlformats.org/officeDocument/2006/relationships/image" Target="../media/image5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4E772-27D4-F34B-9E6C-47E35D38E206}"/>
              </a:ext>
            </a:extLst>
          </p:cNvPr>
          <p:cNvSpPr txBox="1"/>
          <p:nvPr/>
        </p:nvSpPr>
        <p:spPr>
          <a:xfrm>
            <a:off x="1619672" y="2812866"/>
            <a:ext cx="54726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spc="-150" dirty="0">
                <a:solidFill>
                  <a:schemeClr val="bg1"/>
                </a:solidFill>
              </a:rPr>
              <a:t> </a:t>
            </a:r>
            <a:r>
              <a:rPr lang="ko-KR" altLang="en-US" sz="6600" b="1" spc="-150" dirty="0" err="1">
                <a:solidFill>
                  <a:schemeClr val="bg1"/>
                </a:solidFill>
              </a:rPr>
              <a:t>내슐랭</a:t>
            </a:r>
            <a:endParaRPr lang="ko-KR" altLang="en-US" sz="66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12EEA-F561-2A45-9E81-7AEA7989C362}"/>
              </a:ext>
            </a:extLst>
          </p:cNvPr>
          <p:cNvSpPr txBox="1"/>
          <p:nvPr/>
        </p:nvSpPr>
        <p:spPr>
          <a:xfrm>
            <a:off x="2123728" y="4149080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김우석 </a:t>
            </a:r>
            <a:r>
              <a:rPr lang="ko-KR" altLang="en-US" sz="1600" b="1" dirty="0" err="1">
                <a:solidFill>
                  <a:schemeClr val="bg1"/>
                </a:solidFill>
              </a:rPr>
              <a:t>전경안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박원창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신제현</a:t>
            </a:r>
            <a:r>
              <a:rPr lang="ko-KR" altLang="en-US" sz="1600" b="1" dirty="0">
                <a:solidFill>
                  <a:schemeClr val="bg1"/>
                </a:solidFill>
              </a:rPr>
              <a:t> 김혜린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11BAA-7869-2843-82B2-C62EBA8AA4C5}"/>
              </a:ext>
            </a:extLst>
          </p:cNvPr>
          <p:cNvSpPr txBox="1"/>
          <p:nvPr/>
        </p:nvSpPr>
        <p:spPr>
          <a:xfrm>
            <a:off x="2483768" y="2276872"/>
            <a:ext cx="42564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모듈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3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프로젝트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 발표</a:t>
            </a:r>
          </a:p>
        </p:txBody>
      </p:sp>
    </p:spTree>
    <p:extLst>
      <p:ext uri="{BB962C8B-B14F-4D97-AF65-F5344CB8AC3E}">
        <p14:creationId xmlns:p14="http://schemas.microsoft.com/office/powerpoint/2010/main" val="376590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B4CA0-E522-474B-9DC6-6BE38634DD02}"/>
              </a:ext>
            </a:extLst>
          </p:cNvPr>
          <p:cNvSpPr txBox="1"/>
          <p:nvPr/>
        </p:nvSpPr>
        <p:spPr>
          <a:xfrm>
            <a:off x="4572000" y="2699030"/>
            <a:ext cx="3960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</a:t>
            </a:r>
            <a:r>
              <a:rPr lang="ko-KR" altLang="en-US" sz="2000" b="1" dirty="0"/>
              <a:t> 맛집을 맛집 태그로 검색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즐겨찾기에</a:t>
            </a:r>
            <a:r>
              <a:rPr lang="ko-KR" altLang="en-US" sz="2000" b="1" dirty="0"/>
              <a:t> 담기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폴더명을</a:t>
            </a:r>
            <a:r>
              <a:rPr lang="ko-KR" altLang="en-US" sz="2000" b="1" dirty="0"/>
              <a:t> 지정하여 맛집 관리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/>
              <a:t> 나만의 맛집 지도 생성 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1E99C2D-6CCE-4E06-89B0-62AABB3B53D5}"/>
              </a:ext>
            </a:extLst>
          </p:cNvPr>
          <p:cNvSpPr txBox="1">
            <a:spLocks/>
          </p:cNvSpPr>
          <p:nvPr/>
        </p:nvSpPr>
        <p:spPr>
          <a:xfrm>
            <a:off x="467544" y="1167821"/>
            <a:ext cx="3528392" cy="89302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kumimoji="1" lang="ko-KR" altLang="en-US" b="1" dirty="0"/>
              <a:t>카카오 맵</a:t>
            </a:r>
            <a:endParaRPr kumimoji="1" lang="ko-Kore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7A24C3-3D7F-4B14-B588-C811511F7A98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0" name="화살표: 오른쪽 47">
              <a:extLst>
                <a:ext uri="{FF2B5EF4-FFF2-40B4-BE49-F238E27FC236}">
                  <a16:creationId xmlns:a16="http://schemas.microsoft.com/office/drawing/2014/main" id="{4A72A8AD-F5ED-4A56-85DA-AB4E236D6B6E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BA2190-4766-494E-97AE-C81DFF5B676C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벤치마킹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D377640F-4E33-D64C-AAF6-7AC755E12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0" y="210932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105EBA2-55BF-43B0-8561-6A99337826F5}"/>
              </a:ext>
            </a:extLst>
          </p:cNvPr>
          <p:cNvSpPr txBox="1">
            <a:spLocks/>
          </p:cNvSpPr>
          <p:nvPr/>
        </p:nvSpPr>
        <p:spPr>
          <a:xfrm>
            <a:off x="215516" y="3068960"/>
            <a:ext cx="8640960" cy="93610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000" b="1">
                <a:solidFill>
                  <a:srgbClr val="C00000"/>
                </a:solidFill>
              </a:rPr>
              <a:t>But!</a:t>
            </a:r>
            <a:endParaRPr lang="ko-KR" altLang="en-US" sz="5000" b="1" dirty="0">
              <a:solidFill>
                <a:srgbClr val="C0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A95F65-F7B4-4FA8-841D-28BD47705A1E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6" name="화살표: 오른쪽 47">
              <a:extLst>
                <a:ext uri="{FF2B5EF4-FFF2-40B4-BE49-F238E27FC236}">
                  <a16:creationId xmlns:a16="http://schemas.microsoft.com/office/drawing/2014/main" id="{07DA373B-D000-45DE-92A7-3CED7466CCFB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67F7CF-21FC-4158-8BB7-8D57C95C1AF2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벤치마킹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60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80AEF-EDB6-4E3C-AADF-7EEE28AD6F2E}"/>
              </a:ext>
            </a:extLst>
          </p:cNvPr>
          <p:cNvSpPr txBox="1"/>
          <p:nvPr/>
        </p:nvSpPr>
        <p:spPr>
          <a:xfrm>
            <a:off x="484965" y="2539101"/>
            <a:ext cx="43030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/>
              <a:t>-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즐겨찾기</a:t>
            </a:r>
            <a:r>
              <a:rPr lang="ko-KR" altLang="en-US" sz="2800" b="1" dirty="0"/>
              <a:t> 기능을 찾기 힘듦</a:t>
            </a:r>
            <a:endParaRPr lang="en-US" altLang="ko-KR" sz="2800" b="1" dirty="0"/>
          </a:p>
          <a:p>
            <a:pPr marL="457200" indent="-457200">
              <a:buFontTx/>
              <a:buChar char="-"/>
            </a:pP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en-US" altLang="ko-KR" sz="2800" b="1" dirty="0"/>
              <a:t>-</a:t>
            </a:r>
            <a:r>
              <a:rPr lang="ko-KR" altLang="en-US" sz="2800" b="1" dirty="0"/>
              <a:t> 리뷰의 신뢰성 검증 불가</a:t>
            </a:r>
            <a:endParaRPr lang="en-US" altLang="ko-KR" sz="2800" b="1" dirty="0"/>
          </a:p>
          <a:p>
            <a:endParaRPr lang="en-US" altLang="ko-KR" sz="28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8106F6-742D-49CA-B329-24CAB890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400817"/>
            <a:ext cx="3341487" cy="273647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D844155-7612-4A33-9500-2218C12F67C3}"/>
              </a:ext>
            </a:extLst>
          </p:cNvPr>
          <p:cNvSpPr txBox="1">
            <a:spLocks/>
          </p:cNvSpPr>
          <p:nvPr/>
        </p:nvSpPr>
        <p:spPr>
          <a:xfrm>
            <a:off x="619944" y="1320221"/>
            <a:ext cx="3528392" cy="89302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kumimoji="1" lang="ko-KR" altLang="en-US" b="1"/>
              <a:t>문제점</a:t>
            </a:r>
            <a:endParaRPr kumimoji="1" lang="ko-Kore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87CDC1-78AE-43AF-982A-9D31A6429503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1" name="화살표: 오른쪽 47">
              <a:extLst>
                <a:ext uri="{FF2B5EF4-FFF2-40B4-BE49-F238E27FC236}">
                  <a16:creationId xmlns:a16="http://schemas.microsoft.com/office/drawing/2014/main" id="{900A624E-05AF-4613-A228-4E6C12C5C765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7C2352-77F9-4792-8F5E-4A68FAC10B80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벤치마킹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0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4F82A1F6-EE17-4486-B0F6-DE40B987DB49}"/>
              </a:ext>
            </a:extLst>
          </p:cNvPr>
          <p:cNvSpPr txBox="1">
            <a:spLocks/>
          </p:cNvSpPr>
          <p:nvPr/>
        </p:nvSpPr>
        <p:spPr>
          <a:xfrm>
            <a:off x="658406" y="2941260"/>
            <a:ext cx="3168352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/>
              <a:t>즐겨찾기</a:t>
            </a:r>
            <a:r>
              <a:rPr lang="ko-KR" altLang="en-US" sz="2400" b="1" dirty="0"/>
              <a:t> 기능 찾기 힘듦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2400" b="1" dirty="0" err="1"/>
              <a:t>리뷰신뢰도</a:t>
            </a:r>
            <a:r>
              <a:rPr lang="ko-KR" altLang="en-US" sz="2400" b="1" dirty="0"/>
              <a:t> 검증 불가</a:t>
            </a:r>
            <a:endParaRPr lang="en-US" altLang="ko-KR" sz="2400" b="1" dirty="0"/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400" b="1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1E8522-E884-4580-86EA-1605D9669E36}"/>
              </a:ext>
            </a:extLst>
          </p:cNvPr>
          <p:cNvCxnSpPr>
            <a:cxnSpLocks/>
          </p:cNvCxnSpPr>
          <p:nvPr/>
        </p:nvCxnSpPr>
        <p:spPr>
          <a:xfrm>
            <a:off x="3826758" y="3167802"/>
            <a:ext cx="206284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18C71DC6-4724-4C9E-8B87-02333815BC1C}"/>
              </a:ext>
            </a:extLst>
          </p:cNvPr>
          <p:cNvSpPr txBox="1">
            <a:spLocks/>
          </p:cNvSpPr>
          <p:nvPr/>
        </p:nvSpPr>
        <p:spPr>
          <a:xfrm>
            <a:off x="6146934" y="4491106"/>
            <a:ext cx="2585719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라인</a:t>
            </a:r>
            <a:r>
              <a:rPr lang="ko-KR" altLang="en-US" sz="2000" b="1" dirty="0"/>
              <a:t> 방문 인증 후 리뷰 작성 가능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4788AD-E5F3-4D8B-A7D0-0094888CBA99}"/>
              </a:ext>
            </a:extLst>
          </p:cNvPr>
          <p:cNvSpPr txBox="1"/>
          <p:nvPr/>
        </p:nvSpPr>
        <p:spPr>
          <a:xfrm>
            <a:off x="6012160" y="2813859"/>
            <a:ext cx="2855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solidFill>
                  <a:srgbClr val="FF0000"/>
                </a:solidFill>
                <a:sym typeface="Wingdings" pitchFamily="2" charset="2"/>
              </a:rPr>
              <a:t>내슐랭</a:t>
            </a:r>
            <a:endParaRPr kumimoji="1" lang="en-US" altLang="ko-KR" sz="2000" b="1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kumimoji="1" lang="en-US" altLang="ko-KR" sz="2000" b="1" dirty="0">
                <a:sym typeface="Wingdings" pitchFamily="2" charset="2"/>
              </a:rPr>
              <a:t>(</a:t>
            </a:r>
            <a:r>
              <a:rPr kumimoji="1" lang="ko-KR" altLang="en-US" sz="2000" b="1" dirty="0">
                <a:sym typeface="Wingdings" pitchFamily="2" charset="2"/>
              </a:rPr>
              <a:t>나만의 지도</a:t>
            </a:r>
            <a:r>
              <a:rPr kumimoji="1" lang="en-US" altLang="ko-KR" sz="2000" b="1" dirty="0">
                <a:sym typeface="Wingdings" pitchFamily="2" charset="2"/>
              </a:rPr>
              <a:t>)</a:t>
            </a:r>
            <a:r>
              <a:rPr kumimoji="1" lang="ko-KR" altLang="en-US" sz="2000" b="1" dirty="0">
                <a:sym typeface="Wingdings" pitchFamily="2" charset="2"/>
              </a:rPr>
              <a:t>기능 추가</a:t>
            </a:r>
            <a:endParaRPr kumimoji="1" lang="en-US" altLang="en-US" sz="2000" b="1" dirty="0">
              <a:sym typeface="Wingdings" pitchFamily="2" charset="2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DD3D375-1B2D-4412-AC93-F792EC19A356}"/>
              </a:ext>
            </a:extLst>
          </p:cNvPr>
          <p:cNvCxnSpPr>
            <a:cxnSpLocks/>
          </p:cNvCxnSpPr>
          <p:nvPr/>
        </p:nvCxnSpPr>
        <p:spPr>
          <a:xfrm>
            <a:off x="3826758" y="4814272"/>
            <a:ext cx="206284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2CE40AB1-1C53-4B8A-9E47-6BEBBA246ECB}"/>
              </a:ext>
            </a:extLst>
          </p:cNvPr>
          <p:cNvSpPr txBox="1">
            <a:spLocks/>
          </p:cNvSpPr>
          <p:nvPr/>
        </p:nvSpPr>
        <p:spPr>
          <a:xfrm>
            <a:off x="467544" y="1167821"/>
            <a:ext cx="3528392" cy="89302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kumimoji="1" lang="ko-KR" altLang="en-US" b="1"/>
              <a:t>모순점 해결</a:t>
            </a:r>
            <a:endParaRPr kumimoji="1" lang="ko-Kore-KR" altLang="en-US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C36DE8-2B6E-4B82-A23D-650F45A5770A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6" name="화살표: 오른쪽 47">
              <a:extLst>
                <a:ext uri="{FF2B5EF4-FFF2-40B4-BE49-F238E27FC236}">
                  <a16:creationId xmlns:a16="http://schemas.microsoft.com/office/drawing/2014/main" id="{01AE568E-1941-43E2-8309-6C5C196F5A7E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2873E7-9A38-4140-AE9D-37BD2D90A3A8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벤치마킹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1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6E6D25E-12CE-43AE-8A2C-0187A1536EFE}"/>
              </a:ext>
            </a:extLst>
          </p:cNvPr>
          <p:cNvSpPr txBox="1">
            <a:spLocks/>
          </p:cNvSpPr>
          <p:nvPr/>
        </p:nvSpPr>
        <p:spPr>
          <a:xfrm>
            <a:off x="467544" y="1167821"/>
            <a:ext cx="3528392" cy="89302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kumimoji="1" lang="ko-KR" altLang="en-US" b="1" dirty="0"/>
              <a:t>라인이란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0C6021C-75A4-485F-AB6B-6C5D3B558CC1}"/>
              </a:ext>
            </a:extLst>
          </p:cNvPr>
          <p:cNvSpPr txBox="1">
            <a:spLocks/>
          </p:cNvSpPr>
          <p:nvPr/>
        </p:nvSpPr>
        <p:spPr>
          <a:xfrm>
            <a:off x="467544" y="2510078"/>
            <a:ext cx="4186264" cy="11080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스스로 만드는 퀘스트</a:t>
            </a:r>
            <a:endParaRPr kumimoji="1" lang="en-US" altLang="ko-KR" sz="2000" dirty="0"/>
          </a:p>
          <a:p>
            <a:r>
              <a:rPr kumimoji="1" lang="en-US" altLang="en-US" sz="2000" dirty="0"/>
              <a:t>3</a:t>
            </a:r>
            <a:r>
              <a:rPr kumimoji="1" lang="ko-KR" altLang="en-US" sz="2000" dirty="0"/>
              <a:t>개의 매장으로 구성</a:t>
            </a:r>
            <a:endParaRPr kumimoji="1" lang="en-US" altLang="ko-KR" sz="2000" dirty="0"/>
          </a:p>
          <a:p>
            <a:r>
              <a:rPr kumimoji="1" lang="en-US" altLang="en-US" sz="2000" dirty="0"/>
              <a:t>24</a:t>
            </a:r>
            <a:r>
              <a:rPr kumimoji="1" lang="ko-KR" altLang="en-US" sz="2000" dirty="0"/>
              <a:t>시간 내에 </a:t>
            </a:r>
            <a:r>
              <a:rPr kumimoji="1" lang="ko-Kore-KR" altLang="en-US" sz="2000" dirty="0"/>
              <a:t>모든 </a:t>
            </a:r>
            <a:r>
              <a:rPr kumimoji="1" lang="ko-KR" altLang="en-US" sz="2000"/>
              <a:t>매장 방문</a:t>
            </a:r>
            <a:r>
              <a:rPr kumimoji="1" lang="ko-Kore-KR" altLang="en-US" sz="2000" dirty="0"/>
              <a:t>시</a:t>
            </a:r>
            <a:r>
              <a:rPr kumimoji="1" lang="en-US" altLang="en-US" sz="2000" dirty="0"/>
              <a:t> </a:t>
            </a:r>
            <a:r>
              <a:rPr kumimoji="1" lang="ko-KR" altLang="en-US" sz="2000" dirty="0"/>
              <a:t>보상 </a:t>
            </a:r>
            <a:r>
              <a:rPr kumimoji="1" lang="en-US" altLang="ko-KR" sz="2000" dirty="0"/>
              <a:t>-&gt; </a:t>
            </a:r>
            <a:r>
              <a:rPr kumimoji="1" lang="en-US" altLang="en-US" sz="2000" dirty="0"/>
              <a:t> </a:t>
            </a:r>
            <a:r>
              <a:rPr kumimoji="1" lang="ko-KR" altLang="en-US" sz="2000" b="1" dirty="0">
                <a:solidFill>
                  <a:srgbClr val="C00000"/>
                </a:solidFill>
              </a:rPr>
              <a:t>쿠폰</a:t>
            </a:r>
            <a:endParaRPr kumimoji="1" lang="en-US" altLang="ko-KR" sz="2000" b="1" dirty="0">
              <a:solidFill>
                <a:srgbClr val="C00000"/>
              </a:solidFill>
            </a:endParaRPr>
          </a:p>
          <a:p>
            <a:endParaRPr kumimoji="1" lang="en-US" altLang="en-US" sz="2000" dirty="0">
              <a:solidFill>
                <a:srgbClr val="FF0000"/>
              </a:solidFill>
            </a:endParaRPr>
          </a:p>
          <a:p>
            <a:endParaRPr kumimoji="1" lang="en-US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639B-06D1-44C2-A650-4C72F3F910AC}"/>
              </a:ext>
            </a:extLst>
          </p:cNvPr>
          <p:cNvSpPr txBox="1"/>
          <p:nvPr/>
        </p:nvSpPr>
        <p:spPr>
          <a:xfrm>
            <a:off x="611560" y="5052558"/>
            <a:ext cx="67537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 b="1" dirty="0">
                <a:solidFill>
                  <a:srgbClr val="C00000"/>
                </a:solidFill>
              </a:rPr>
              <a:t>쿠폰으로 </a:t>
            </a:r>
            <a:r>
              <a:rPr kumimoji="1" lang="ko-KR" altLang="en-US" sz="3000" b="1" dirty="0">
                <a:solidFill>
                  <a:srgbClr val="C00000"/>
                </a:solidFill>
              </a:rPr>
              <a:t>매장의</a:t>
            </a:r>
            <a:r>
              <a:rPr kumimoji="1" lang="ko-Kore-KR" altLang="en-US" sz="3000" b="1" dirty="0">
                <a:solidFill>
                  <a:srgbClr val="C00000"/>
                </a:solidFill>
              </a:rPr>
              <a:t> 혜택을 받을 수 있다</a:t>
            </a:r>
            <a:r>
              <a:rPr kumimoji="1" lang="en-US" altLang="ko-Kore-KR" sz="3000" b="1" dirty="0">
                <a:solidFill>
                  <a:srgbClr val="C00000"/>
                </a:solidFill>
              </a:rPr>
              <a:t>!</a:t>
            </a:r>
            <a:endParaRPr kumimoji="1" lang="ko-Kore-KR" altLang="en-US" sz="3000" b="1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72A646-5AA4-4CB9-97FF-1E8C4A92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34" y="1468635"/>
            <a:ext cx="3384376" cy="2673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B34DE66-81F6-47CC-9DFF-AE893006FE98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1" name="화살표: 오른쪽 47">
              <a:extLst>
                <a:ext uri="{FF2B5EF4-FFF2-40B4-BE49-F238E27FC236}">
                  <a16:creationId xmlns:a16="http://schemas.microsoft.com/office/drawing/2014/main" id="{B400D8BC-DC94-43A1-A5DF-4AD444F71BB0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D74BBD-26B3-4E6A-B6DE-11F45B2CDABA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벤치마킹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6E6D25E-12CE-43AE-8A2C-0187A1536EFE}"/>
              </a:ext>
            </a:extLst>
          </p:cNvPr>
          <p:cNvSpPr txBox="1">
            <a:spLocks/>
          </p:cNvSpPr>
          <p:nvPr/>
        </p:nvSpPr>
        <p:spPr>
          <a:xfrm>
            <a:off x="467544" y="1167821"/>
            <a:ext cx="3528392" cy="89302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kumimoji="1" lang="ko-KR" altLang="en-US" b="1" dirty="0" err="1"/>
              <a:t>내슐랭이란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0C6021C-75A4-485F-AB6B-6C5D3B558CC1}"/>
              </a:ext>
            </a:extLst>
          </p:cNvPr>
          <p:cNvSpPr txBox="1">
            <a:spLocks/>
          </p:cNvSpPr>
          <p:nvPr/>
        </p:nvSpPr>
        <p:spPr>
          <a:xfrm>
            <a:off x="372918" y="1902346"/>
            <a:ext cx="4546304" cy="3993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000" b="1" dirty="0"/>
              <a:t>    </a:t>
            </a:r>
            <a:r>
              <a:rPr kumimoji="1" lang="en-US" altLang="ko-KR" sz="2000" b="1" dirty="0"/>
              <a:t>My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+ </a:t>
            </a:r>
            <a:r>
              <a:rPr kumimoji="1" lang="ko-KR" altLang="en-US" sz="2000" b="1" dirty="0" err="1"/>
              <a:t>미슐랭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= </a:t>
            </a:r>
            <a:r>
              <a:rPr kumimoji="1" lang="ko-KR" altLang="en-US" sz="2000" b="1" dirty="0" err="1">
                <a:solidFill>
                  <a:srgbClr val="FF0000"/>
                </a:solidFill>
              </a:rPr>
              <a:t>내슐랭</a:t>
            </a:r>
            <a:endParaRPr kumimoji="1"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639B-06D1-44C2-A650-4C72F3F910AC}"/>
              </a:ext>
            </a:extLst>
          </p:cNvPr>
          <p:cNvSpPr txBox="1"/>
          <p:nvPr/>
        </p:nvSpPr>
        <p:spPr>
          <a:xfrm>
            <a:off x="680922" y="5436380"/>
            <a:ext cx="5960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dirty="0">
                <a:solidFill>
                  <a:srgbClr val="C00000"/>
                </a:solidFill>
              </a:rPr>
              <a:t>검증된 맛집을 한눈에 볼 수 있다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.</a:t>
            </a:r>
            <a:endParaRPr kumimoji="1" lang="ko-Kore-KR" altLang="en-US" sz="3000" b="1" dirty="0">
              <a:solidFill>
                <a:srgbClr val="C0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C82655-2FA8-4F3E-9485-90715B0CD8BB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1" name="화살표: 오른쪽 47">
              <a:extLst>
                <a:ext uri="{FF2B5EF4-FFF2-40B4-BE49-F238E27FC236}">
                  <a16:creationId xmlns:a16="http://schemas.microsoft.com/office/drawing/2014/main" id="{F6534984-617E-4ECE-83D5-9377078DF48B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86FC36-6A52-41AB-A886-7B91A965114A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벤치마킹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8113736-8991-614F-A45A-7472FA2FD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6" y="3041342"/>
            <a:ext cx="2249241" cy="339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87CD3C-2DD1-724C-968C-7F96EA5C757C}"/>
              </a:ext>
            </a:extLst>
          </p:cNvPr>
          <p:cNvSpPr txBox="1"/>
          <p:nvPr/>
        </p:nvSpPr>
        <p:spPr>
          <a:xfrm>
            <a:off x="757330" y="4576932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내슐랭으로</a:t>
            </a:r>
            <a:r>
              <a:rPr kumimoji="1" lang="ko-KR" altLang="en-US" b="1" dirty="0"/>
              <a:t> 많이 선정된 가게는</a:t>
            </a:r>
            <a:endParaRPr kumimoji="1" lang="en-US" altLang="ko-KR" b="1" dirty="0"/>
          </a:p>
          <a:p>
            <a:r>
              <a:rPr kumimoji="1" lang="en-US" altLang="ko-KR" b="1" dirty="0"/>
              <a:t>   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내슐랭</a:t>
            </a:r>
            <a:r>
              <a:rPr kumimoji="1" lang="ko-KR" altLang="en-US" b="1" dirty="0">
                <a:solidFill>
                  <a:srgbClr val="C00000"/>
                </a:solidFill>
              </a:rPr>
              <a:t> 가이드북</a:t>
            </a:r>
            <a:r>
              <a:rPr kumimoji="1" lang="en-US" altLang="ko-KR" b="1" dirty="0">
                <a:solidFill>
                  <a:srgbClr val="C00000"/>
                </a:solidFill>
              </a:rPr>
              <a:t> </a:t>
            </a:r>
            <a:r>
              <a:rPr kumimoji="1" lang="ko-KR" altLang="en-US" b="1" dirty="0"/>
              <a:t>에 등재</a:t>
            </a:r>
            <a:endParaRPr kumimoji="1" lang="en-US" altLang="ko-Kore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452A5-8219-C441-9E6B-66AA15336427}"/>
              </a:ext>
            </a:extLst>
          </p:cNvPr>
          <p:cNvSpPr txBox="1"/>
          <p:nvPr/>
        </p:nvSpPr>
        <p:spPr>
          <a:xfrm>
            <a:off x="680922" y="2366569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내슐랭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 직접 먹어본 후 평가한 </a:t>
            </a:r>
            <a:endParaRPr kumimoji="1" lang="en-US" altLang="ko-KR" b="1" dirty="0"/>
          </a:p>
          <a:p>
            <a:r>
              <a:rPr kumimoji="1" lang="ko-KR" altLang="en-US" b="1" dirty="0" err="1"/>
              <a:t>별점이</a:t>
            </a:r>
            <a:r>
              <a:rPr kumimoji="1" lang="ko-KR" altLang="en-US" b="1" dirty="0"/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r>
              <a:rPr kumimoji="1" lang="ko-KR" altLang="en-US" b="1" dirty="0">
                <a:solidFill>
                  <a:srgbClr val="FF0000"/>
                </a:solidFill>
              </a:rPr>
              <a:t>점 이상</a:t>
            </a:r>
            <a:r>
              <a:rPr kumimoji="1" lang="ko-KR" altLang="en-US" b="1" dirty="0"/>
              <a:t>인 매장</a:t>
            </a:r>
            <a:endParaRPr kumimoji="1" lang="en-US" altLang="ko-KR" b="1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6CF8DB13-93CC-2F4A-9CF3-2171DD91D624}"/>
              </a:ext>
            </a:extLst>
          </p:cNvPr>
          <p:cNvSpPr/>
          <p:nvPr/>
        </p:nvSpPr>
        <p:spPr>
          <a:xfrm>
            <a:off x="1922817" y="3813163"/>
            <a:ext cx="311062" cy="565786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D6A750-94FE-8044-A851-6A4A9043DFF1}"/>
              </a:ext>
            </a:extLst>
          </p:cNvPr>
          <p:cNvSpPr txBox="1"/>
          <p:nvPr/>
        </p:nvSpPr>
        <p:spPr>
          <a:xfrm>
            <a:off x="5234609" y="32401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내슐랭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F622B7-4E70-C940-B386-AD12521A5040}"/>
              </a:ext>
            </a:extLst>
          </p:cNvPr>
          <p:cNvGrpSpPr/>
          <p:nvPr/>
        </p:nvGrpSpPr>
        <p:grpSpPr>
          <a:xfrm>
            <a:off x="6198930" y="1167821"/>
            <a:ext cx="2345532" cy="3429000"/>
            <a:chOff x="6188092" y="1119341"/>
            <a:chExt cx="2345532" cy="3429000"/>
          </a:xfrm>
        </p:grpSpPr>
        <p:pic>
          <p:nvPicPr>
            <p:cNvPr id="4" name="Picture 2" descr="미슐랭가이드 서울 2020 식당 리스트ㅣ미쉐린이 선택한 2020 :: 아트래블">
              <a:extLst>
                <a:ext uri="{FF2B5EF4-FFF2-40B4-BE49-F238E27FC236}">
                  <a16:creationId xmlns:a16="http://schemas.microsoft.com/office/drawing/2014/main" id="{CA60E6C1-6407-4853-83F1-DD0115692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92" y="1119341"/>
              <a:ext cx="2345532" cy="3429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F562A6-B705-0049-859A-5F3978ACC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380" y="1945593"/>
              <a:ext cx="1481497" cy="2305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0502C5-F889-AE43-AA0D-7F7F99586A9D}"/>
                </a:ext>
              </a:extLst>
            </p:cNvPr>
            <p:cNvSpPr txBox="1"/>
            <p:nvPr/>
          </p:nvSpPr>
          <p:spPr>
            <a:xfrm>
              <a:off x="6692245" y="1912236"/>
              <a:ext cx="1337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solidFill>
                    <a:srgbClr val="EAEAEA"/>
                  </a:solidFill>
                </a:rPr>
                <a:t>NAECHELIN</a:t>
              </a:r>
              <a:endParaRPr kumimoji="1" lang="ko-Kore-KR" altLang="en-US" sz="1600" b="1" dirty="0">
                <a:solidFill>
                  <a:srgbClr val="EAEAEA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1AC7514-7816-FF41-8322-71D8EFF3B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5201" b="7143"/>
            <a:stretch/>
          </p:blipFill>
          <p:spPr>
            <a:xfrm>
              <a:off x="6797215" y="1575696"/>
              <a:ext cx="511089" cy="2310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ACAB0A4-8FAB-3948-8556-3F210E5C5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2724">
              <a:off x="7339600" y="1569165"/>
              <a:ext cx="554259" cy="20069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42A005-EF1D-D641-9697-53F843F2CB15}"/>
                </a:ext>
              </a:extLst>
            </p:cNvPr>
            <p:cNvSpPr txBox="1"/>
            <p:nvPr/>
          </p:nvSpPr>
          <p:spPr>
            <a:xfrm>
              <a:off x="6757732" y="1526167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b="1" dirty="0">
                  <a:ln w="3175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EAEAEA"/>
                  </a:solidFill>
                </a:rPr>
                <a:t>내슐랭</a:t>
              </a:r>
              <a:r>
                <a:rPr kumimoji="1" lang="ko-KR" altLang="en-US" sz="1200" b="1" dirty="0">
                  <a:ln w="3175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EAEAEA"/>
                  </a:solidFill>
                </a:rPr>
                <a:t> 가이드</a:t>
              </a:r>
              <a:endParaRPr kumimoji="1" lang="ko-Kore-KR" altLang="en-US" sz="12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EAEA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94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" grpId="0"/>
      <p:bldP spid="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6E6D25E-12CE-43AE-8A2C-0187A1536EFE}"/>
              </a:ext>
            </a:extLst>
          </p:cNvPr>
          <p:cNvSpPr txBox="1">
            <a:spLocks/>
          </p:cNvSpPr>
          <p:nvPr/>
        </p:nvSpPr>
        <p:spPr>
          <a:xfrm>
            <a:off x="467544" y="1167821"/>
            <a:ext cx="4104456" cy="89302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kumimoji="1" lang="ko-KR" altLang="en-US" b="1" dirty="0"/>
              <a:t>점주의 이익</a:t>
            </a:r>
            <a:endParaRPr kumimoji="1" lang="ko-Kore-KR" altLang="en-US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C92746-685E-4418-A5B4-C54F9D99C3A3}"/>
              </a:ext>
            </a:extLst>
          </p:cNvPr>
          <p:cNvSpPr txBox="1">
            <a:spLocks/>
          </p:cNvSpPr>
          <p:nvPr/>
        </p:nvSpPr>
        <p:spPr>
          <a:xfrm>
            <a:off x="431540" y="1836166"/>
            <a:ext cx="8208912" cy="31856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ore-KR" sz="2400" dirty="0"/>
          </a:p>
          <a:p>
            <a:r>
              <a:rPr kumimoji="1" lang="ko-KR" altLang="en-US" sz="2400" dirty="0"/>
              <a:t>매장 측이 정하는 </a:t>
            </a:r>
            <a:r>
              <a:rPr kumimoji="1" lang="ko-KR" altLang="en-US" sz="2400" b="1" dirty="0"/>
              <a:t>할인 정책</a:t>
            </a:r>
            <a:endParaRPr kumimoji="1" lang="en-US" altLang="ko-KR" sz="2400" b="1" dirty="0"/>
          </a:p>
          <a:p>
            <a:pPr marL="0" indent="0">
              <a:buNone/>
            </a:pPr>
            <a:r>
              <a:rPr kumimoji="1" lang="en-US" altLang="ko-KR" sz="2400" dirty="0"/>
              <a:t>   (</a:t>
            </a:r>
            <a:r>
              <a:rPr kumimoji="1" lang="ko-KR" altLang="en-US" sz="2400" dirty="0"/>
              <a:t>사용 가능 요일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특정 메뉴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할인율</a:t>
            </a:r>
            <a:r>
              <a:rPr kumimoji="1" lang="en-US" altLang="ko-KR" sz="2400" dirty="0"/>
              <a:t>)</a:t>
            </a:r>
          </a:p>
          <a:p>
            <a:pPr marL="0" indent="0">
              <a:buNone/>
            </a:pPr>
            <a:r>
              <a:rPr kumimoji="1" lang="en-US" altLang="ko-KR" sz="2400" dirty="0"/>
              <a:t>-&gt; </a:t>
            </a:r>
            <a:r>
              <a:rPr kumimoji="1" lang="ko-KR" altLang="en-US" sz="2400" dirty="0">
                <a:solidFill>
                  <a:srgbClr val="FF0000"/>
                </a:solidFill>
              </a:rPr>
              <a:t>혜택을 통해</a:t>
            </a:r>
            <a:r>
              <a:rPr kumimoji="1" lang="ko-KR" altLang="en-US" sz="2400" dirty="0"/>
              <a:t> 더 많은 손님 방문</a:t>
            </a:r>
            <a:endParaRPr kumimoji="1" lang="en-US" altLang="en-US" sz="2400" dirty="0"/>
          </a:p>
          <a:p>
            <a:pPr marL="0" indent="0">
              <a:buFont typeface="Arial" pitchFamily="34" charset="0"/>
              <a:buNone/>
            </a:pPr>
            <a:r>
              <a:rPr kumimoji="1" lang="ko-KR" altLang="en-US" sz="2400" dirty="0"/>
              <a:t>    </a:t>
            </a:r>
            <a:endParaRPr kumimoji="1" lang="en-US" altLang="ko-KR" sz="2400" dirty="0"/>
          </a:p>
          <a:p>
            <a:pPr marL="0" indent="0">
              <a:buFont typeface="Arial" pitchFamily="34" charset="0"/>
              <a:buNone/>
            </a:pPr>
            <a:r>
              <a:rPr kumimoji="1" lang="en-US" altLang="en-US" sz="3000" b="1" dirty="0"/>
              <a:t>    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en-US" sz="3000" b="1" dirty="0"/>
              <a:t>=&gt; </a:t>
            </a:r>
            <a:r>
              <a:rPr kumimoji="1" lang="ko-KR" altLang="en-US" sz="3000" b="1" dirty="0">
                <a:solidFill>
                  <a:srgbClr val="C00000"/>
                </a:solidFill>
              </a:rPr>
              <a:t>매출 증가</a:t>
            </a:r>
            <a:endParaRPr kumimoji="1" lang="en-US" altLang="en-US" sz="3000" b="1" dirty="0">
              <a:solidFill>
                <a:srgbClr val="C00000"/>
              </a:solidFill>
            </a:endParaRPr>
          </a:p>
        </p:txBody>
      </p:sp>
      <p:pic>
        <p:nvPicPr>
          <p:cNvPr id="3078" name="Picture 6" descr="책 미리보기] #예고. 가난하게 태어나도 부자 되는 7가지 습관 ...">
            <a:extLst>
              <a:ext uri="{FF2B5EF4-FFF2-40B4-BE49-F238E27FC236}">
                <a16:creationId xmlns:a16="http://schemas.microsoft.com/office/drawing/2014/main" id="{DA289568-5961-4458-B9A9-B61599B2A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21218"/>
            <a:ext cx="3672408" cy="21369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8AF27C6-2AC2-4211-89D7-5A5EB98912B7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1" name="화살표: 오른쪽 47">
              <a:extLst>
                <a:ext uri="{FF2B5EF4-FFF2-40B4-BE49-F238E27FC236}">
                  <a16:creationId xmlns:a16="http://schemas.microsoft.com/office/drawing/2014/main" id="{8B76D89F-23A8-47DD-9B5F-A76E39E5A5BA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A3F567-3947-4059-8E2D-D72A35B33732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벤치마킹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69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6E6D25E-12CE-43AE-8A2C-0187A1536EFE}"/>
              </a:ext>
            </a:extLst>
          </p:cNvPr>
          <p:cNvSpPr txBox="1">
            <a:spLocks/>
          </p:cNvSpPr>
          <p:nvPr/>
        </p:nvSpPr>
        <p:spPr>
          <a:xfrm>
            <a:off x="467544" y="1167821"/>
            <a:ext cx="4104456" cy="89302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kumimoji="1" lang="ko-KR" altLang="en-US" b="1"/>
              <a:t>소비자의 이익</a:t>
            </a:r>
            <a:endParaRPr kumimoji="1" lang="ko-Kore-KR" altLang="en-US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9663C45-40EE-46A1-A5ED-CCFF6B8829DE}"/>
              </a:ext>
            </a:extLst>
          </p:cNvPr>
          <p:cNvSpPr txBox="1">
            <a:spLocks/>
          </p:cNvSpPr>
          <p:nvPr/>
        </p:nvSpPr>
        <p:spPr>
          <a:xfrm>
            <a:off x="611560" y="2881237"/>
            <a:ext cx="7550224" cy="2837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/>
              <a:t>할인 혜택</a:t>
            </a:r>
            <a:endParaRPr kumimoji="1" lang="en-US" altLang="ko-KR" sz="2400" dirty="0"/>
          </a:p>
          <a:p>
            <a:r>
              <a:rPr kumimoji="1" lang="ko-KR" altLang="en-US" sz="2400" dirty="0"/>
              <a:t>나만의 맛집 태그 관리</a:t>
            </a:r>
            <a:endParaRPr kumimoji="1" lang="en-US" altLang="ko-KR" sz="2400" dirty="0"/>
          </a:p>
          <a:p>
            <a:r>
              <a:rPr kumimoji="1" lang="ko-KR" altLang="en-US" sz="2400" dirty="0"/>
              <a:t>여러 사용자와 맛집 공유</a:t>
            </a:r>
            <a:endParaRPr kumimoji="1" lang="en-US" altLang="ko-Kore-KR" sz="2400" dirty="0"/>
          </a:p>
          <a:p>
            <a:pPr marL="0" indent="0">
              <a:buNone/>
            </a:pPr>
            <a:endParaRPr kumimoji="1" lang="en-US" altLang="ko-Kore-KR" sz="2400" dirty="0"/>
          </a:p>
          <a:p>
            <a:pPr>
              <a:buFont typeface="Symbol" pitchFamily="2" charset="2"/>
              <a:buChar char="Þ"/>
            </a:pPr>
            <a:r>
              <a:rPr kumimoji="1" lang="ko-KR" altLang="en-US" sz="3000" b="1" dirty="0">
                <a:solidFill>
                  <a:srgbClr val="C00000"/>
                </a:solidFill>
                <a:sym typeface="Wingdings" pitchFamily="2" charset="2"/>
              </a:rPr>
              <a:t>합리적 소비 가능</a:t>
            </a:r>
            <a:endParaRPr kumimoji="1" lang="en-US" altLang="ko-KR" sz="3000" b="1" dirty="0">
              <a:solidFill>
                <a:srgbClr val="C00000"/>
              </a:solidFill>
              <a:sym typeface="Wingdings" pitchFamily="2" charset="2"/>
            </a:endParaRPr>
          </a:p>
          <a:p>
            <a:pPr>
              <a:buFont typeface="Symbol" pitchFamily="2" charset="2"/>
              <a:buChar char="Þ"/>
            </a:pPr>
            <a:endParaRPr kumimoji="1" lang="en-US" altLang="ko-KR" sz="3000" b="1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78A4A2-FB6D-4B15-BE10-5676DE6F2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97" l="0" r="99766">
                        <a14:foregroundMark x1="5841" y1="29394" x2="5841" y2="29394"/>
                        <a14:foregroundMark x1="11916" y1="47879" x2="4673" y2="23636"/>
                        <a14:foregroundMark x1="5374" y1="23939" x2="4673" y2="20000"/>
                        <a14:foregroundMark x1="5841" y1="22727" x2="7477" y2="20909"/>
                        <a14:foregroundMark x1="5841" y1="72424" x2="5841" y2="72424"/>
                        <a14:foregroundMark x1="4907" y1="68182" x2="4907" y2="68182"/>
                        <a14:foregroundMark x1="17523" y1="57273" x2="16589" y2="42727"/>
                        <a14:foregroundMark x1="22430" y1="30000" x2="21729" y2="21818"/>
                        <a14:foregroundMark x1="25701" y1="33636" x2="28505" y2="18182"/>
                        <a14:foregroundMark x1="50234" y1="35152" x2="50701" y2="16364"/>
                        <a14:foregroundMark x1="53271" y1="29697" x2="54907" y2="3030"/>
                        <a14:foregroundMark x1="47430" y1="27879" x2="44860" y2="3030"/>
                        <a14:foregroundMark x1="65888" y1="29697" x2="63084" y2="11212"/>
                        <a14:foregroundMark x1="70561" y1="39091" x2="70561" y2="24848"/>
                        <a14:foregroundMark x1="67757" y1="25455" x2="74065" y2="9394"/>
                        <a14:foregroundMark x1="78505" y1="45152" x2="94626" y2="29394"/>
                        <a14:foregroundMark x1="27804" y1="48788" x2="24766" y2="36061"/>
                        <a14:foregroundMark x1="38318" y1="45152" x2="33645" y2="23030"/>
                        <a14:backgroundMark x1="29439" y1="27576" x2="29439" y2="27576"/>
                        <a14:backgroundMark x1="29439" y1="27576" x2="29673" y2="22727"/>
                        <a14:backgroundMark x1="57944" y1="20606" x2="57009" y2="6667"/>
                        <a14:backgroundMark x1="55607" y1="24242" x2="55374" y2="8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783" y="2060848"/>
            <a:ext cx="4296041" cy="3312368"/>
          </a:xfrm>
          <a:prstGeom prst="rect">
            <a:avLst/>
          </a:prstGeom>
          <a:effectLst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31541B1-10A0-4069-BA13-21DA6595EFEC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1" name="화살표: 오른쪽 47">
              <a:extLst>
                <a:ext uri="{FF2B5EF4-FFF2-40B4-BE49-F238E27FC236}">
                  <a16:creationId xmlns:a16="http://schemas.microsoft.com/office/drawing/2014/main" id="{CA315E13-BDD6-4622-816D-706B3D29DFF4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0D4DCC-B3A0-4990-A3AF-19E882C719B2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벤치마킹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5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55F7B-E39A-0A4B-8C3B-0A6F15C6C1B0}"/>
              </a:ext>
            </a:extLst>
          </p:cNvPr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0945D2-52B7-4CEE-869B-0F2256BD24BF}"/>
              </a:ext>
            </a:extLst>
          </p:cNvPr>
          <p:cNvSpPr txBox="1"/>
          <p:nvPr/>
        </p:nvSpPr>
        <p:spPr>
          <a:xfrm>
            <a:off x="526323" y="1781139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01    02    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04    05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9" name="직선 연결선 10">
            <a:extLst>
              <a:ext uri="{FF2B5EF4-FFF2-40B4-BE49-F238E27FC236}">
                <a16:creationId xmlns:a16="http://schemas.microsoft.com/office/drawing/2014/main" id="{112F8364-EBA8-4F31-A3CA-152916F49C77}"/>
              </a:ext>
            </a:extLst>
          </p:cNvPr>
          <p:cNvCxnSpPr>
            <a:cxnSpLocks/>
          </p:cNvCxnSpPr>
          <p:nvPr/>
        </p:nvCxnSpPr>
        <p:spPr>
          <a:xfrm>
            <a:off x="528919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11">
            <a:extLst>
              <a:ext uri="{FF2B5EF4-FFF2-40B4-BE49-F238E27FC236}">
                <a16:creationId xmlns:a16="http://schemas.microsoft.com/office/drawing/2014/main" id="{BEA039CA-0918-4CB2-84BA-A8B6D6103F2E}"/>
              </a:ext>
            </a:extLst>
          </p:cNvPr>
          <p:cNvCxnSpPr>
            <a:cxnSpLocks/>
          </p:cNvCxnSpPr>
          <p:nvPr/>
        </p:nvCxnSpPr>
        <p:spPr>
          <a:xfrm>
            <a:off x="2195736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2">
            <a:extLst>
              <a:ext uri="{FF2B5EF4-FFF2-40B4-BE49-F238E27FC236}">
                <a16:creationId xmlns:a16="http://schemas.microsoft.com/office/drawing/2014/main" id="{B16F51F8-8503-48CF-99D4-51D4313B73DC}"/>
              </a:ext>
            </a:extLst>
          </p:cNvPr>
          <p:cNvCxnSpPr>
            <a:cxnSpLocks/>
          </p:cNvCxnSpPr>
          <p:nvPr/>
        </p:nvCxnSpPr>
        <p:spPr>
          <a:xfrm>
            <a:off x="3923928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3">
            <a:extLst>
              <a:ext uri="{FF2B5EF4-FFF2-40B4-BE49-F238E27FC236}">
                <a16:creationId xmlns:a16="http://schemas.microsoft.com/office/drawing/2014/main" id="{65CFDAED-FFEA-44BF-B734-C35AFFFF35AF}"/>
              </a:ext>
            </a:extLst>
          </p:cNvPr>
          <p:cNvCxnSpPr>
            <a:cxnSpLocks/>
          </p:cNvCxnSpPr>
          <p:nvPr/>
        </p:nvCxnSpPr>
        <p:spPr>
          <a:xfrm>
            <a:off x="565212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04626F-9149-497C-AA24-73896F3A788D}"/>
              </a:ext>
            </a:extLst>
          </p:cNvPr>
          <p:cNvSpPr txBox="1"/>
          <p:nvPr/>
        </p:nvSpPr>
        <p:spPr>
          <a:xfrm>
            <a:off x="363562" y="27954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A93AD5-F577-411D-B92B-1F1B61222CE4}"/>
              </a:ext>
            </a:extLst>
          </p:cNvPr>
          <p:cNvSpPr txBox="1"/>
          <p:nvPr/>
        </p:nvSpPr>
        <p:spPr>
          <a:xfrm>
            <a:off x="1897071" y="27954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벤치마킹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226C6-3DA2-4D6B-9101-26A2519D368C}"/>
              </a:ext>
            </a:extLst>
          </p:cNvPr>
          <p:cNvSpPr txBox="1"/>
          <p:nvPr/>
        </p:nvSpPr>
        <p:spPr>
          <a:xfrm>
            <a:off x="3563888" y="27954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역할분담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A8346D-FD3D-437C-9911-75C63403142C}"/>
              </a:ext>
            </a:extLst>
          </p:cNvPr>
          <p:cNvSpPr txBox="1"/>
          <p:nvPr/>
        </p:nvSpPr>
        <p:spPr>
          <a:xfrm>
            <a:off x="5076564" y="27954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사용 기술 정리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6CFA9-9739-461E-AB66-1E5CDD8C9410}"/>
              </a:ext>
            </a:extLst>
          </p:cNvPr>
          <p:cNvSpPr txBox="1"/>
          <p:nvPr/>
        </p:nvSpPr>
        <p:spPr>
          <a:xfrm>
            <a:off x="384903" y="38610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06	07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1" name="직선 연결선 32">
            <a:extLst>
              <a:ext uri="{FF2B5EF4-FFF2-40B4-BE49-F238E27FC236}">
                <a16:creationId xmlns:a16="http://schemas.microsoft.com/office/drawing/2014/main" id="{4C325895-57C6-4934-B9E1-3A6DA13E117F}"/>
              </a:ext>
            </a:extLst>
          </p:cNvPr>
          <p:cNvCxnSpPr/>
          <p:nvPr/>
        </p:nvCxnSpPr>
        <p:spPr>
          <a:xfrm>
            <a:off x="528919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16">
            <a:extLst>
              <a:ext uri="{FF2B5EF4-FFF2-40B4-BE49-F238E27FC236}">
                <a16:creationId xmlns:a16="http://schemas.microsoft.com/office/drawing/2014/main" id="{AA1D3A16-0963-4378-8F64-D61BA1839C6D}"/>
              </a:ext>
            </a:extLst>
          </p:cNvPr>
          <p:cNvCxnSpPr/>
          <p:nvPr/>
        </p:nvCxnSpPr>
        <p:spPr>
          <a:xfrm>
            <a:off x="2267744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6563DD-F113-4B11-A245-2EB368314F02}"/>
              </a:ext>
            </a:extLst>
          </p:cNvPr>
          <p:cNvSpPr txBox="1"/>
          <p:nvPr/>
        </p:nvSpPr>
        <p:spPr>
          <a:xfrm>
            <a:off x="2185103" y="48932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영상 시연</a:t>
            </a:r>
            <a:endParaRPr lang="ko-KR" altLang="en-US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13">
            <a:extLst>
              <a:ext uri="{FF2B5EF4-FFF2-40B4-BE49-F238E27FC236}">
                <a16:creationId xmlns:a16="http://schemas.microsoft.com/office/drawing/2014/main" id="{C9AED9D1-E67B-4D67-9927-13074BD52958}"/>
              </a:ext>
            </a:extLst>
          </p:cNvPr>
          <p:cNvCxnSpPr>
            <a:cxnSpLocks/>
          </p:cNvCxnSpPr>
          <p:nvPr/>
        </p:nvCxnSpPr>
        <p:spPr>
          <a:xfrm>
            <a:off x="727230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B6D7A5-D103-4C1E-9161-E7C25110D9D6}"/>
              </a:ext>
            </a:extLst>
          </p:cNvPr>
          <p:cNvSpPr txBox="1"/>
          <p:nvPr/>
        </p:nvSpPr>
        <p:spPr>
          <a:xfrm>
            <a:off x="6750496" y="279544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시스템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  <a:p>
            <a:pPr algn="ctr"/>
            <a:r>
              <a:rPr lang="ko-KR" altLang="en-US" b="1" spc="-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아키텍쳐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5EF78-7281-4630-8970-7ED19DB91B49}"/>
              </a:ext>
            </a:extLst>
          </p:cNvPr>
          <p:cNvSpPr txBox="1"/>
          <p:nvPr/>
        </p:nvSpPr>
        <p:spPr>
          <a:xfrm>
            <a:off x="363562" y="4893260"/>
            <a:ext cx="161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세부 기능 소개</a:t>
            </a:r>
          </a:p>
        </p:txBody>
      </p:sp>
    </p:spTree>
    <p:extLst>
      <p:ext uri="{BB962C8B-B14F-4D97-AF65-F5344CB8AC3E}">
        <p14:creationId xmlns:p14="http://schemas.microsoft.com/office/powerpoint/2010/main" val="3034222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자유형 5">
            <a:extLst>
              <a:ext uri="{FF2B5EF4-FFF2-40B4-BE49-F238E27FC236}">
                <a16:creationId xmlns:a16="http://schemas.microsoft.com/office/drawing/2014/main" id="{0CD30CF0-61AD-204A-BDAF-E09245B505BD}"/>
              </a:ext>
            </a:extLst>
          </p:cNvPr>
          <p:cNvSpPr/>
          <p:nvPr/>
        </p:nvSpPr>
        <p:spPr>
          <a:xfrm>
            <a:off x="3635899" y="1276234"/>
            <a:ext cx="1820867" cy="1296726"/>
          </a:xfrm>
          <a:custGeom>
            <a:avLst/>
            <a:gdLst>
              <a:gd name="connsiteX0" fmla="*/ 0 w 1820867"/>
              <a:gd name="connsiteY0" fmla="*/ 216125 h 1296726"/>
              <a:gd name="connsiteX1" fmla="*/ 216125 w 1820867"/>
              <a:gd name="connsiteY1" fmla="*/ 0 h 1296726"/>
              <a:gd name="connsiteX2" fmla="*/ 1604742 w 1820867"/>
              <a:gd name="connsiteY2" fmla="*/ 0 h 1296726"/>
              <a:gd name="connsiteX3" fmla="*/ 1820867 w 1820867"/>
              <a:gd name="connsiteY3" fmla="*/ 216125 h 1296726"/>
              <a:gd name="connsiteX4" fmla="*/ 1820867 w 1820867"/>
              <a:gd name="connsiteY4" fmla="*/ 1080601 h 1296726"/>
              <a:gd name="connsiteX5" fmla="*/ 1604742 w 1820867"/>
              <a:gd name="connsiteY5" fmla="*/ 1296726 h 1296726"/>
              <a:gd name="connsiteX6" fmla="*/ 216125 w 1820867"/>
              <a:gd name="connsiteY6" fmla="*/ 1296726 h 1296726"/>
              <a:gd name="connsiteX7" fmla="*/ 0 w 1820867"/>
              <a:gd name="connsiteY7" fmla="*/ 1080601 h 1296726"/>
              <a:gd name="connsiteX8" fmla="*/ 0 w 1820867"/>
              <a:gd name="connsiteY8" fmla="*/ 216125 h 12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0867" h="1296726">
                <a:moveTo>
                  <a:pt x="0" y="216125"/>
                </a:moveTo>
                <a:cubicBezTo>
                  <a:pt x="0" y="96762"/>
                  <a:pt x="96762" y="0"/>
                  <a:pt x="216125" y="0"/>
                </a:cubicBezTo>
                <a:lnTo>
                  <a:pt x="1604742" y="0"/>
                </a:lnTo>
                <a:cubicBezTo>
                  <a:pt x="1724105" y="0"/>
                  <a:pt x="1820867" y="96762"/>
                  <a:pt x="1820867" y="216125"/>
                </a:cubicBezTo>
                <a:lnTo>
                  <a:pt x="1820867" y="1080601"/>
                </a:lnTo>
                <a:cubicBezTo>
                  <a:pt x="1820867" y="1199964"/>
                  <a:pt x="1724105" y="1296726"/>
                  <a:pt x="1604742" y="1296726"/>
                </a:cubicBezTo>
                <a:lnTo>
                  <a:pt x="216125" y="1296726"/>
                </a:lnTo>
                <a:cubicBezTo>
                  <a:pt x="96762" y="1296726"/>
                  <a:pt x="0" y="1199964"/>
                  <a:pt x="0" y="1080601"/>
                </a:cubicBezTo>
                <a:lnTo>
                  <a:pt x="0" y="2161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451" tIns="120451" rIns="120451" bIns="120451" numCol="1" spcCol="1270" anchor="ctr" anchorCtr="0">
            <a:noAutofit/>
          </a:bodyPr>
          <a:lstStyle/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b="1" kern="1200" dirty="0"/>
              <a:t>김우석</a:t>
            </a:r>
            <a:endParaRPr lang="en-US" altLang="ko-KR" sz="1500" b="1" kern="1200" dirty="0"/>
          </a:p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/>
              <a:t>backend</a:t>
            </a:r>
          </a:p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/>
              <a:t>: </a:t>
            </a:r>
            <a:r>
              <a:rPr lang="ko-KR" altLang="ko-KR" sz="1400" kern="1200" dirty="0"/>
              <a:t>라인</a:t>
            </a:r>
            <a:r>
              <a:rPr lang="en-US" altLang="ko-KR" sz="1400" kern="1200" dirty="0"/>
              <a:t>,</a:t>
            </a:r>
            <a:r>
              <a:rPr lang="ko-KR" altLang="ko-KR" sz="1400" kern="1200" dirty="0"/>
              <a:t>쿠폰 관</a:t>
            </a:r>
            <a:r>
              <a:rPr lang="ko-KR" altLang="en-US" sz="1400" kern="1200" dirty="0"/>
              <a:t>리 </a:t>
            </a:r>
            <a:endParaRPr lang="en-US" altLang="ko-KR" sz="1400" kern="1200" dirty="0"/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1FE315A6-0E4F-8D41-A9D2-79D50D388418}"/>
              </a:ext>
            </a:extLst>
          </p:cNvPr>
          <p:cNvSpPr/>
          <p:nvPr/>
        </p:nvSpPr>
        <p:spPr>
          <a:xfrm>
            <a:off x="2929909" y="2053395"/>
            <a:ext cx="3821557" cy="382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538693" y="106118"/>
                </a:moveTo>
                <a:arcTo wR="1910778" hR="1910778" stAng="17351092" swAng="2249515"/>
              </a:path>
            </a:pathLst>
          </a:custGeom>
          <a:noFill/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52197BBE-36BB-094F-8DA7-5A42458888DA}"/>
              </a:ext>
            </a:extLst>
          </p:cNvPr>
          <p:cNvSpPr/>
          <p:nvPr/>
        </p:nvSpPr>
        <p:spPr>
          <a:xfrm>
            <a:off x="5724129" y="2924948"/>
            <a:ext cx="1821440" cy="1296726"/>
          </a:xfrm>
          <a:custGeom>
            <a:avLst/>
            <a:gdLst>
              <a:gd name="connsiteX0" fmla="*/ 0 w 1821440"/>
              <a:gd name="connsiteY0" fmla="*/ 216125 h 1296726"/>
              <a:gd name="connsiteX1" fmla="*/ 216125 w 1821440"/>
              <a:gd name="connsiteY1" fmla="*/ 0 h 1296726"/>
              <a:gd name="connsiteX2" fmla="*/ 1605315 w 1821440"/>
              <a:gd name="connsiteY2" fmla="*/ 0 h 1296726"/>
              <a:gd name="connsiteX3" fmla="*/ 1821440 w 1821440"/>
              <a:gd name="connsiteY3" fmla="*/ 216125 h 1296726"/>
              <a:gd name="connsiteX4" fmla="*/ 1821440 w 1821440"/>
              <a:gd name="connsiteY4" fmla="*/ 1080601 h 1296726"/>
              <a:gd name="connsiteX5" fmla="*/ 1605315 w 1821440"/>
              <a:gd name="connsiteY5" fmla="*/ 1296726 h 1296726"/>
              <a:gd name="connsiteX6" fmla="*/ 216125 w 1821440"/>
              <a:gd name="connsiteY6" fmla="*/ 1296726 h 1296726"/>
              <a:gd name="connsiteX7" fmla="*/ 0 w 1821440"/>
              <a:gd name="connsiteY7" fmla="*/ 1080601 h 1296726"/>
              <a:gd name="connsiteX8" fmla="*/ 0 w 1821440"/>
              <a:gd name="connsiteY8" fmla="*/ 216125 h 12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1440" h="1296726">
                <a:moveTo>
                  <a:pt x="0" y="216125"/>
                </a:moveTo>
                <a:cubicBezTo>
                  <a:pt x="0" y="96762"/>
                  <a:pt x="96762" y="0"/>
                  <a:pt x="216125" y="0"/>
                </a:cubicBezTo>
                <a:lnTo>
                  <a:pt x="1605315" y="0"/>
                </a:lnTo>
                <a:cubicBezTo>
                  <a:pt x="1724678" y="0"/>
                  <a:pt x="1821440" y="96762"/>
                  <a:pt x="1821440" y="216125"/>
                </a:cubicBezTo>
                <a:lnTo>
                  <a:pt x="1821440" y="1080601"/>
                </a:lnTo>
                <a:cubicBezTo>
                  <a:pt x="1821440" y="1199964"/>
                  <a:pt x="1724678" y="1296726"/>
                  <a:pt x="1605315" y="1296726"/>
                </a:cubicBezTo>
                <a:lnTo>
                  <a:pt x="216125" y="1296726"/>
                </a:lnTo>
                <a:cubicBezTo>
                  <a:pt x="96762" y="1296726"/>
                  <a:pt x="0" y="1199964"/>
                  <a:pt x="0" y="1080601"/>
                </a:cubicBezTo>
                <a:lnTo>
                  <a:pt x="0" y="2161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641" tIns="116641" rIns="116641" bIns="116641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 err="1"/>
              <a:t>신제현</a:t>
            </a:r>
            <a:endParaRPr lang="en-US" altLang="ko-KR" sz="1400" b="1" kern="1200" dirty="0"/>
          </a:p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/>
              <a:t>backend</a:t>
            </a:r>
          </a:p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/>
              <a:t>: </a:t>
            </a:r>
            <a:r>
              <a:rPr lang="ko-KR" altLang="ko-KR" sz="1400" kern="1200" dirty="0"/>
              <a:t>회원</a:t>
            </a:r>
            <a:r>
              <a:rPr lang="en-US" altLang="ko-KR" sz="1400" kern="1200" dirty="0"/>
              <a:t>,</a:t>
            </a:r>
            <a:r>
              <a:rPr lang="ko-KR" altLang="ko-KR" sz="1400" kern="1200" dirty="0"/>
              <a:t>문의 관리</a:t>
            </a:r>
            <a:endParaRPr lang="en-US" altLang="ko-KR" sz="1400" kern="1200" dirty="0"/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483B4067-2E0E-F04F-9C1D-507A769C6BC0}"/>
              </a:ext>
            </a:extLst>
          </p:cNvPr>
          <p:cNvSpPr/>
          <p:nvPr/>
        </p:nvSpPr>
        <p:spPr>
          <a:xfrm>
            <a:off x="2794129" y="2282521"/>
            <a:ext cx="3821557" cy="382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21262" y="1944323"/>
                </a:moveTo>
                <a:arcTo wR="1910778" hR="1910778" stAng="60355" swAng="914479"/>
              </a:path>
            </a:pathLst>
          </a:custGeom>
          <a:noFill/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자유형 10">
            <a:extLst>
              <a:ext uri="{FF2B5EF4-FFF2-40B4-BE49-F238E27FC236}">
                <a16:creationId xmlns:a16="http://schemas.microsoft.com/office/drawing/2014/main" id="{5C90B540-02C7-5945-A16D-AE4C09047DC7}"/>
              </a:ext>
            </a:extLst>
          </p:cNvPr>
          <p:cNvSpPr/>
          <p:nvPr/>
        </p:nvSpPr>
        <p:spPr>
          <a:xfrm>
            <a:off x="5160802" y="4732864"/>
            <a:ext cx="1857975" cy="1296726"/>
          </a:xfrm>
          <a:custGeom>
            <a:avLst/>
            <a:gdLst>
              <a:gd name="connsiteX0" fmla="*/ 0 w 1857975"/>
              <a:gd name="connsiteY0" fmla="*/ 216125 h 1296726"/>
              <a:gd name="connsiteX1" fmla="*/ 216125 w 1857975"/>
              <a:gd name="connsiteY1" fmla="*/ 0 h 1296726"/>
              <a:gd name="connsiteX2" fmla="*/ 1641850 w 1857975"/>
              <a:gd name="connsiteY2" fmla="*/ 0 h 1296726"/>
              <a:gd name="connsiteX3" fmla="*/ 1857975 w 1857975"/>
              <a:gd name="connsiteY3" fmla="*/ 216125 h 1296726"/>
              <a:gd name="connsiteX4" fmla="*/ 1857975 w 1857975"/>
              <a:gd name="connsiteY4" fmla="*/ 1080601 h 1296726"/>
              <a:gd name="connsiteX5" fmla="*/ 1641850 w 1857975"/>
              <a:gd name="connsiteY5" fmla="*/ 1296726 h 1296726"/>
              <a:gd name="connsiteX6" fmla="*/ 216125 w 1857975"/>
              <a:gd name="connsiteY6" fmla="*/ 1296726 h 1296726"/>
              <a:gd name="connsiteX7" fmla="*/ 0 w 1857975"/>
              <a:gd name="connsiteY7" fmla="*/ 1080601 h 1296726"/>
              <a:gd name="connsiteX8" fmla="*/ 0 w 1857975"/>
              <a:gd name="connsiteY8" fmla="*/ 216125 h 12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975" h="1296726">
                <a:moveTo>
                  <a:pt x="0" y="216125"/>
                </a:moveTo>
                <a:cubicBezTo>
                  <a:pt x="0" y="96762"/>
                  <a:pt x="96762" y="0"/>
                  <a:pt x="216125" y="0"/>
                </a:cubicBezTo>
                <a:lnTo>
                  <a:pt x="1641850" y="0"/>
                </a:lnTo>
                <a:cubicBezTo>
                  <a:pt x="1761213" y="0"/>
                  <a:pt x="1857975" y="96762"/>
                  <a:pt x="1857975" y="216125"/>
                </a:cubicBezTo>
                <a:lnTo>
                  <a:pt x="1857975" y="1080601"/>
                </a:lnTo>
                <a:cubicBezTo>
                  <a:pt x="1857975" y="1199964"/>
                  <a:pt x="1761213" y="1296726"/>
                  <a:pt x="1641850" y="1296726"/>
                </a:cubicBezTo>
                <a:lnTo>
                  <a:pt x="216125" y="1296726"/>
                </a:lnTo>
                <a:cubicBezTo>
                  <a:pt x="96762" y="1296726"/>
                  <a:pt x="0" y="1199964"/>
                  <a:pt x="0" y="1080601"/>
                </a:cubicBezTo>
                <a:lnTo>
                  <a:pt x="0" y="2161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451" tIns="120451" rIns="120451" bIns="120451" numCol="1" spcCol="1270" anchor="ctr" anchorCtr="0">
            <a:noAutofit/>
          </a:bodyPr>
          <a:lstStyle/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b="1" kern="1200" dirty="0" err="1"/>
              <a:t>박원창</a:t>
            </a:r>
            <a:endParaRPr lang="en-US" altLang="ko-KR" sz="1500" b="1" kern="1200" dirty="0"/>
          </a:p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/>
              <a:t>backend</a:t>
            </a:r>
          </a:p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/>
              <a:t>: </a:t>
            </a:r>
            <a:r>
              <a:rPr lang="ko-KR" altLang="ko-KR" sz="1400" kern="1200" dirty="0"/>
              <a:t>관리자</a:t>
            </a:r>
            <a:r>
              <a:rPr lang="en-US" altLang="ko-KR" sz="1400" kern="1200" dirty="0"/>
              <a:t>, </a:t>
            </a:r>
            <a:r>
              <a:rPr lang="ko-KR" altLang="ko-KR" sz="1400" kern="1200" dirty="0"/>
              <a:t>매장 관리</a:t>
            </a:r>
            <a:endParaRPr lang="en-US" altLang="ko-KR" sz="1400" kern="1200" dirty="0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4C02DABA-DF0B-1C47-A678-02816E266990}"/>
              </a:ext>
            </a:extLst>
          </p:cNvPr>
          <p:cNvSpPr/>
          <p:nvPr/>
        </p:nvSpPr>
        <p:spPr>
          <a:xfrm>
            <a:off x="2790417" y="2166186"/>
            <a:ext cx="3821557" cy="382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59664" y="3768082"/>
                </a:moveTo>
                <a:arcTo wR="1910778" hR="1910778" stAng="4584775" swAng="1974658"/>
              </a:path>
            </a:pathLst>
          </a:custGeom>
          <a:noFill/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4E1854D1-FB6B-4346-B524-83202AC620A0}"/>
              </a:ext>
            </a:extLst>
          </p:cNvPr>
          <p:cNvSpPr/>
          <p:nvPr/>
        </p:nvSpPr>
        <p:spPr>
          <a:xfrm>
            <a:off x="2195741" y="4732864"/>
            <a:ext cx="1862757" cy="1296726"/>
          </a:xfrm>
          <a:custGeom>
            <a:avLst/>
            <a:gdLst>
              <a:gd name="connsiteX0" fmla="*/ 0 w 1862757"/>
              <a:gd name="connsiteY0" fmla="*/ 216125 h 1296726"/>
              <a:gd name="connsiteX1" fmla="*/ 216125 w 1862757"/>
              <a:gd name="connsiteY1" fmla="*/ 0 h 1296726"/>
              <a:gd name="connsiteX2" fmla="*/ 1646632 w 1862757"/>
              <a:gd name="connsiteY2" fmla="*/ 0 h 1296726"/>
              <a:gd name="connsiteX3" fmla="*/ 1862757 w 1862757"/>
              <a:gd name="connsiteY3" fmla="*/ 216125 h 1296726"/>
              <a:gd name="connsiteX4" fmla="*/ 1862757 w 1862757"/>
              <a:gd name="connsiteY4" fmla="*/ 1080601 h 1296726"/>
              <a:gd name="connsiteX5" fmla="*/ 1646632 w 1862757"/>
              <a:gd name="connsiteY5" fmla="*/ 1296726 h 1296726"/>
              <a:gd name="connsiteX6" fmla="*/ 216125 w 1862757"/>
              <a:gd name="connsiteY6" fmla="*/ 1296726 h 1296726"/>
              <a:gd name="connsiteX7" fmla="*/ 0 w 1862757"/>
              <a:gd name="connsiteY7" fmla="*/ 1080601 h 1296726"/>
              <a:gd name="connsiteX8" fmla="*/ 0 w 1862757"/>
              <a:gd name="connsiteY8" fmla="*/ 216125 h 12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2757" h="1296726">
                <a:moveTo>
                  <a:pt x="0" y="216125"/>
                </a:moveTo>
                <a:cubicBezTo>
                  <a:pt x="0" y="96762"/>
                  <a:pt x="96762" y="0"/>
                  <a:pt x="216125" y="0"/>
                </a:cubicBezTo>
                <a:lnTo>
                  <a:pt x="1646632" y="0"/>
                </a:lnTo>
                <a:cubicBezTo>
                  <a:pt x="1765995" y="0"/>
                  <a:pt x="1862757" y="96762"/>
                  <a:pt x="1862757" y="216125"/>
                </a:cubicBezTo>
                <a:lnTo>
                  <a:pt x="1862757" y="1080601"/>
                </a:lnTo>
                <a:cubicBezTo>
                  <a:pt x="1862757" y="1199964"/>
                  <a:pt x="1765995" y="1296726"/>
                  <a:pt x="1646632" y="1296726"/>
                </a:cubicBezTo>
                <a:lnTo>
                  <a:pt x="216125" y="1296726"/>
                </a:lnTo>
                <a:cubicBezTo>
                  <a:pt x="96762" y="1296726"/>
                  <a:pt x="0" y="1199964"/>
                  <a:pt x="0" y="1080601"/>
                </a:cubicBezTo>
                <a:lnTo>
                  <a:pt x="0" y="2161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451" tIns="120451" rIns="120451" bIns="120451" numCol="1" spcCol="1270" anchor="ctr" anchorCtr="0">
            <a:noAutofit/>
          </a:bodyPr>
          <a:lstStyle/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b="1" kern="1200"/>
              <a:t>김혜린</a:t>
            </a:r>
            <a:endParaRPr lang="en-US" altLang="ko-KR" sz="1500" b="1" kern="1200"/>
          </a:p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/>
              <a:t>frontend</a:t>
            </a:r>
          </a:p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/>
              <a:t>: </a:t>
            </a:r>
            <a:r>
              <a:rPr lang="ko-KR" altLang="en-US" sz="1400" kern="1200"/>
              <a:t>고객</a:t>
            </a:r>
            <a:r>
              <a:rPr lang="en-US" altLang="ko-KR" sz="1400" kern="1200"/>
              <a:t>, </a:t>
            </a:r>
            <a:r>
              <a:rPr lang="ko-KR" altLang="en-US" sz="1400" kern="1200"/>
              <a:t>점주 화면</a:t>
            </a:r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FFA83095-8A17-2040-BE0E-8DB16ECABA3B}"/>
              </a:ext>
            </a:extLst>
          </p:cNvPr>
          <p:cNvSpPr/>
          <p:nvPr/>
        </p:nvSpPr>
        <p:spPr>
          <a:xfrm>
            <a:off x="2571125" y="2280771"/>
            <a:ext cx="3821557" cy="382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6821" y="2447131"/>
                </a:moveTo>
                <a:arcTo wR="1910778" hR="1910778" stAng="9821885" swAng="914619"/>
              </a:path>
            </a:pathLst>
          </a:custGeom>
          <a:noFill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D9477EA1-146A-9B4C-900D-A77414DBF543}"/>
              </a:ext>
            </a:extLst>
          </p:cNvPr>
          <p:cNvSpPr/>
          <p:nvPr/>
        </p:nvSpPr>
        <p:spPr>
          <a:xfrm>
            <a:off x="1619682" y="2924943"/>
            <a:ext cx="1862787" cy="1296726"/>
          </a:xfrm>
          <a:custGeom>
            <a:avLst/>
            <a:gdLst>
              <a:gd name="connsiteX0" fmla="*/ 0 w 1862787"/>
              <a:gd name="connsiteY0" fmla="*/ 216125 h 1296726"/>
              <a:gd name="connsiteX1" fmla="*/ 216125 w 1862787"/>
              <a:gd name="connsiteY1" fmla="*/ 0 h 1296726"/>
              <a:gd name="connsiteX2" fmla="*/ 1646662 w 1862787"/>
              <a:gd name="connsiteY2" fmla="*/ 0 h 1296726"/>
              <a:gd name="connsiteX3" fmla="*/ 1862787 w 1862787"/>
              <a:gd name="connsiteY3" fmla="*/ 216125 h 1296726"/>
              <a:gd name="connsiteX4" fmla="*/ 1862787 w 1862787"/>
              <a:gd name="connsiteY4" fmla="*/ 1080601 h 1296726"/>
              <a:gd name="connsiteX5" fmla="*/ 1646662 w 1862787"/>
              <a:gd name="connsiteY5" fmla="*/ 1296726 h 1296726"/>
              <a:gd name="connsiteX6" fmla="*/ 216125 w 1862787"/>
              <a:gd name="connsiteY6" fmla="*/ 1296726 h 1296726"/>
              <a:gd name="connsiteX7" fmla="*/ 0 w 1862787"/>
              <a:gd name="connsiteY7" fmla="*/ 1080601 h 1296726"/>
              <a:gd name="connsiteX8" fmla="*/ 0 w 1862787"/>
              <a:gd name="connsiteY8" fmla="*/ 216125 h 12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2787" h="1296726">
                <a:moveTo>
                  <a:pt x="0" y="216125"/>
                </a:moveTo>
                <a:cubicBezTo>
                  <a:pt x="0" y="96762"/>
                  <a:pt x="96762" y="0"/>
                  <a:pt x="216125" y="0"/>
                </a:cubicBezTo>
                <a:lnTo>
                  <a:pt x="1646662" y="0"/>
                </a:lnTo>
                <a:cubicBezTo>
                  <a:pt x="1766025" y="0"/>
                  <a:pt x="1862787" y="96762"/>
                  <a:pt x="1862787" y="216125"/>
                </a:cubicBezTo>
                <a:lnTo>
                  <a:pt x="1862787" y="1080601"/>
                </a:lnTo>
                <a:cubicBezTo>
                  <a:pt x="1862787" y="1199964"/>
                  <a:pt x="1766025" y="1296726"/>
                  <a:pt x="1646662" y="1296726"/>
                </a:cubicBezTo>
                <a:lnTo>
                  <a:pt x="216125" y="1296726"/>
                </a:lnTo>
                <a:cubicBezTo>
                  <a:pt x="96762" y="1296726"/>
                  <a:pt x="0" y="1199964"/>
                  <a:pt x="0" y="1080601"/>
                </a:cubicBezTo>
                <a:lnTo>
                  <a:pt x="0" y="21612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451" tIns="120451" rIns="120451" bIns="120451" numCol="1" spcCol="1270" anchor="ctr" anchorCtr="0">
            <a:noAutofit/>
          </a:bodyPr>
          <a:lstStyle/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b="1" kern="1200"/>
              <a:t>전경안</a:t>
            </a:r>
            <a:endParaRPr lang="en-US" altLang="ko-KR" sz="1500" b="1" kern="1200"/>
          </a:p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/>
              <a:t>backend</a:t>
            </a:r>
          </a:p>
          <a:p>
            <a:pPr marL="0" lvl="0" indent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/>
              <a:t>: </a:t>
            </a:r>
            <a:r>
              <a:rPr lang="ko-KR" altLang="ko-KR" sz="1400" kern="1200"/>
              <a:t>지도</a:t>
            </a:r>
            <a:r>
              <a:rPr lang="en-US" altLang="ko-KR" sz="1400" kern="1200"/>
              <a:t>,</a:t>
            </a:r>
            <a:r>
              <a:rPr lang="ko-KR" altLang="ko-KR" sz="1400" kern="1200"/>
              <a:t> 리뷰</a:t>
            </a:r>
            <a:r>
              <a:rPr lang="en-US" altLang="ko-KR" sz="1400" kern="1200"/>
              <a:t> </a:t>
            </a:r>
            <a:r>
              <a:rPr lang="ko-KR" altLang="en-US" sz="1400" kern="1200"/>
              <a:t>관리</a:t>
            </a:r>
          </a:p>
        </p:txBody>
      </p:sp>
      <p:sp>
        <p:nvSpPr>
          <p:cNvPr id="16" name="자유형 15">
            <a:extLst>
              <a:ext uri="{FF2B5EF4-FFF2-40B4-BE49-F238E27FC236}">
                <a16:creationId xmlns:a16="http://schemas.microsoft.com/office/drawing/2014/main" id="{D29CC005-CB1B-C64E-A7F5-9CB4CB2BC72F}"/>
              </a:ext>
            </a:extLst>
          </p:cNvPr>
          <p:cNvSpPr/>
          <p:nvPr/>
        </p:nvSpPr>
        <p:spPr>
          <a:xfrm>
            <a:off x="2476908" y="2001330"/>
            <a:ext cx="3821557" cy="3821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0839" y="913595"/>
                </a:moveTo>
                <a:arcTo wR="1910778" hR="1910778" stAng="12687477" swAng="2101289"/>
              </a:path>
            </a:pathLst>
          </a:custGeom>
          <a:noFill/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331B22-4849-2B49-9D4E-29E85FBD22F5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8" name="화살표: 오른쪽 47">
              <a:extLst>
                <a:ext uri="{FF2B5EF4-FFF2-40B4-BE49-F238E27FC236}">
                  <a16:creationId xmlns:a16="http://schemas.microsoft.com/office/drawing/2014/main" id="{179D73DC-7FC7-EC4D-A1A2-EB0E9958A2A3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1F750C-2B86-634B-8C1E-60C36EC9440C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역할분담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41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55F7B-E39A-0A4B-8C3B-0A6F15C6C1B0}"/>
              </a:ext>
            </a:extLst>
          </p:cNvPr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25109-C945-C34D-ABE3-61A7C1CAD862}"/>
              </a:ext>
            </a:extLst>
          </p:cNvPr>
          <p:cNvSpPr txBox="1"/>
          <p:nvPr/>
        </p:nvSpPr>
        <p:spPr>
          <a:xfrm>
            <a:off x="526323" y="1781139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8" name="직선 연결선 10">
            <a:extLst>
              <a:ext uri="{FF2B5EF4-FFF2-40B4-BE49-F238E27FC236}">
                <a16:creationId xmlns:a16="http://schemas.microsoft.com/office/drawing/2014/main" id="{1FA9FB0A-FEDF-6447-A381-48C1BFF4AC66}"/>
              </a:ext>
            </a:extLst>
          </p:cNvPr>
          <p:cNvCxnSpPr>
            <a:cxnSpLocks/>
          </p:cNvCxnSpPr>
          <p:nvPr/>
        </p:nvCxnSpPr>
        <p:spPr>
          <a:xfrm>
            <a:off x="528919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1">
            <a:extLst>
              <a:ext uri="{FF2B5EF4-FFF2-40B4-BE49-F238E27FC236}">
                <a16:creationId xmlns:a16="http://schemas.microsoft.com/office/drawing/2014/main" id="{77DDE155-381F-C34D-857C-5546F1806C1F}"/>
              </a:ext>
            </a:extLst>
          </p:cNvPr>
          <p:cNvCxnSpPr>
            <a:cxnSpLocks/>
          </p:cNvCxnSpPr>
          <p:nvPr/>
        </p:nvCxnSpPr>
        <p:spPr>
          <a:xfrm>
            <a:off x="2195736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2">
            <a:extLst>
              <a:ext uri="{FF2B5EF4-FFF2-40B4-BE49-F238E27FC236}">
                <a16:creationId xmlns:a16="http://schemas.microsoft.com/office/drawing/2014/main" id="{8A221040-9421-F34D-A1E3-5EC4E64A9EF5}"/>
              </a:ext>
            </a:extLst>
          </p:cNvPr>
          <p:cNvCxnSpPr>
            <a:cxnSpLocks/>
          </p:cNvCxnSpPr>
          <p:nvPr/>
        </p:nvCxnSpPr>
        <p:spPr>
          <a:xfrm>
            <a:off x="3923928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3">
            <a:extLst>
              <a:ext uri="{FF2B5EF4-FFF2-40B4-BE49-F238E27FC236}">
                <a16:creationId xmlns:a16="http://schemas.microsoft.com/office/drawing/2014/main" id="{A4182B5D-4AA0-BD44-8A8D-8B4761839AD0}"/>
              </a:ext>
            </a:extLst>
          </p:cNvPr>
          <p:cNvCxnSpPr>
            <a:cxnSpLocks/>
          </p:cNvCxnSpPr>
          <p:nvPr/>
        </p:nvCxnSpPr>
        <p:spPr>
          <a:xfrm>
            <a:off x="5652120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343717-D857-3143-B101-72F3249085B8}"/>
              </a:ext>
            </a:extLst>
          </p:cNvPr>
          <p:cNvSpPr txBox="1"/>
          <p:nvPr/>
        </p:nvSpPr>
        <p:spPr>
          <a:xfrm>
            <a:off x="363562" y="27954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39A000-4818-2647-A30F-407ACF464B28}"/>
              </a:ext>
            </a:extLst>
          </p:cNvPr>
          <p:cNvSpPr txBox="1"/>
          <p:nvPr/>
        </p:nvSpPr>
        <p:spPr>
          <a:xfrm>
            <a:off x="1897071" y="27954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벤치마킹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451C95-E8B6-C245-BFD8-F2852E5D27BA}"/>
              </a:ext>
            </a:extLst>
          </p:cNvPr>
          <p:cNvSpPr txBox="1"/>
          <p:nvPr/>
        </p:nvSpPr>
        <p:spPr>
          <a:xfrm>
            <a:off x="3563888" y="27954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역할분담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F8C352-1832-834E-BB7C-87ADE97C225A}"/>
              </a:ext>
            </a:extLst>
          </p:cNvPr>
          <p:cNvSpPr txBox="1"/>
          <p:nvPr/>
        </p:nvSpPr>
        <p:spPr>
          <a:xfrm>
            <a:off x="5076564" y="27954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 기술 정리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509F3-A85D-B14E-85B3-97C86A3F9284}"/>
              </a:ext>
            </a:extLst>
          </p:cNvPr>
          <p:cNvSpPr txBox="1"/>
          <p:nvPr/>
        </p:nvSpPr>
        <p:spPr>
          <a:xfrm>
            <a:off x="384903" y="38610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06	07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8" name="직선 연결선 32">
            <a:extLst>
              <a:ext uri="{FF2B5EF4-FFF2-40B4-BE49-F238E27FC236}">
                <a16:creationId xmlns:a16="http://schemas.microsoft.com/office/drawing/2014/main" id="{E8521924-ACED-9E43-8C9C-4363B9A6C2D0}"/>
              </a:ext>
            </a:extLst>
          </p:cNvPr>
          <p:cNvCxnSpPr/>
          <p:nvPr/>
        </p:nvCxnSpPr>
        <p:spPr>
          <a:xfrm>
            <a:off x="528919" y="483606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9E8580-7406-4B48-83F0-B4DA320ADEFA}"/>
              </a:ext>
            </a:extLst>
          </p:cNvPr>
          <p:cNvSpPr txBox="1"/>
          <p:nvPr/>
        </p:nvSpPr>
        <p:spPr>
          <a:xfrm>
            <a:off x="363562" y="4893260"/>
            <a:ext cx="161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+mj-ea"/>
                <a:ea typeface="+mj-ea"/>
              </a:rPr>
              <a:t>세부 기능 소개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16">
            <a:extLst>
              <a:ext uri="{FF2B5EF4-FFF2-40B4-BE49-F238E27FC236}">
                <a16:creationId xmlns:a16="http://schemas.microsoft.com/office/drawing/2014/main" id="{81B3B348-E0CC-F14C-B925-2712AB96B6D2}"/>
              </a:ext>
            </a:extLst>
          </p:cNvPr>
          <p:cNvCxnSpPr/>
          <p:nvPr/>
        </p:nvCxnSpPr>
        <p:spPr>
          <a:xfrm>
            <a:off x="2267744" y="483606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A91A0A-2013-734F-AEB5-F9CF1436C542}"/>
              </a:ext>
            </a:extLst>
          </p:cNvPr>
          <p:cNvSpPr txBox="1"/>
          <p:nvPr/>
        </p:nvSpPr>
        <p:spPr>
          <a:xfrm>
            <a:off x="2185103" y="48932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+mj-ea"/>
                <a:ea typeface="+mj-ea"/>
              </a:rPr>
              <a:t>영상 시연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2" name="직선 연결선 13">
            <a:extLst>
              <a:ext uri="{FF2B5EF4-FFF2-40B4-BE49-F238E27FC236}">
                <a16:creationId xmlns:a16="http://schemas.microsoft.com/office/drawing/2014/main" id="{A87BB05A-F58F-431A-987B-F39037DC6967}"/>
              </a:ext>
            </a:extLst>
          </p:cNvPr>
          <p:cNvCxnSpPr>
            <a:cxnSpLocks/>
          </p:cNvCxnSpPr>
          <p:nvPr/>
        </p:nvCxnSpPr>
        <p:spPr>
          <a:xfrm>
            <a:off x="7272300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B646D3-64E8-4FAB-9532-8685C2D1F5EC}"/>
              </a:ext>
            </a:extLst>
          </p:cNvPr>
          <p:cNvSpPr txBox="1"/>
          <p:nvPr/>
        </p:nvSpPr>
        <p:spPr>
          <a:xfrm>
            <a:off x="6750496" y="279544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시스템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+mj-ea"/>
              </a:rPr>
              <a:t>아키텍쳐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390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55F7B-E39A-0A4B-8C3B-0A6F15C6C1B0}"/>
              </a:ext>
            </a:extLst>
          </p:cNvPr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0945D2-52B7-4CEE-869B-0F2256BD24BF}"/>
              </a:ext>
            </a:extLst>
          </p:cNvPr>
          <p:cNvSpPr txBox="1"/>
          <p:nvPr/>
        </p:nvSpPr>
        <p:spPr>
          <a:xfrm>
            <a:off x="526323" y="1781139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01    02    03    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05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9" name="직선 연결선 10">
            <a:extLst>
              <a:ext uri="{FF2B5EF4-FFF2-40B4-BE49-F238E27FC236}">
                <a16:creationId xmlns:a16="http://schemas.microsoft.com/office/drawing/2014/main" id="{112F8364-EBA8-4F31-A3CA-152916F49C77}"/>
              </a:ext>
            </a:extLst>
          </p:cNvPr>
          <p:cNvCxnSpPr>
            <a:cxnSpLocks/>
          </p:cNvCxnSpPr>
          <p:nvPr/>
        </p:nvCxnSpPr>
        <p:spPr>
          <a:xfrm>
            <a:off x="528919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11">
            <a:extLst>
              <a:ext uri="{FF2B5EF4-FFF2-40B4-BE49-F238E27FC236}">
                <a16:creationId xmlns:a16="http://schemas.microsoft.com/office/drawing/2014/main" id="{BEA039CA-0918-4CB2-84BA-A8B6D6103F2E}"/>
              </a:ext>
            </a:extLst>
          </p:cNvPr>
          <p:cNvCxnSpPr>
            <a:cxnSpLocks/>
          </p:cNvCxnSpPr>
          <p:nvPr/>
        </p:nvCxnSpPr>
        <p:spPr>
          <a:xfrm>
            <a:off x="2195736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2">
            <a:extLst>
              <a:ext uri="{FF2B5EF4-FFF2-40B4-BE49-F238E27FC236}">
                <a16:creationId xmlns:a16="http://schemas.microsoft.com/office/drawing/2014/main" id="{B16F51F8-8503-48CF-99D4-51D4313B73DC}"/>
              </a:ext>
            </a:extLst>
          </p:cNvPr>
          <p:cNvCxnSpPr>
            <a:cxnSpLocks/>
          </p:cNvCxnSpPr>
          <p:nvPr/>
        </p:nvCxnSpPr>
        <p:spPr>
          <a:xfrm>
            <a:off x="3923928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3">
            <a:extLst>
              <a:ext uri="{FF2B5EF4-FFF2-40B4-BE49-F238E27FC236}">
                <a16:creationId xmlns:a16="http://schemas.microsoft.com/office/drawing/2014/main" id="{65CFDAED-FFEA-44BF-B734-C35AFFFF35AF}"/>
              </a:ext>
            </a:extLst>
          </p:cNvPr>
          <p:cNvCxnSpPr>
            <a:cxnSpLocks/>
          </p:cNvCxnSpPr>
          <p:nvPr/>
        </p:nvCxnSpPr>
        <p:spPr>
          <a:xfrm>
            <a:off x="5652120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04626F-9149-497C-AA24-73896F3A788D}"/>
              </a:ext>
            </a:extLst>
          </p:cNvPr>
          <p:cNvSpPr txBox="1"/>
          <p:nvPr/>
        </p:nvSpPr>
        <p:spPr>
          <a:xfrm>
            <a:off x="363562" y="27954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A93AD5-F577-411D-B92B-1F1B61222CE4}"/>
              </a:ext>
            </a:extLst>
          </p:cNvPr>
          <p:cNvSpPr txBox="1"/>
          <p:nvPr/>
        </p:nvSpPr>
        <p:spPr>
          <a:xfrm>
            <a:off x="1897071" y="27954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벤치마킹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226C6-3DA2-4D6B-9101-26A2519D368C}"/>
              </a:ext>
            </a:extLst>
          </p:cNvPr>
          <p:cNvSpPr txBox="1"/>
          <p:nvPr/>
        </p:nvSpPr>
        <p:spPr>
          <a:xfrm>
            <a:off x="3563888" y="27954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역할분담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A8346D-FD3D-437C-9911-75C63403142C}"/>
              </a:ext>
            </a:extLst>
          </p:cNvPr>
          <p:cNvSpPr txBox="1"/>
          <p:nvPr/>
        </p:nvSpPr>
        <p:spPr>
          <a:xfrm>
            <a:off x="5076564" y="27954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 기술 정리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6CFA9-9739-461E-AB66-1E5CDD8C9410}"/>
              </a:ext>
            </a:extLst>
          </p:cNvPr>
          <p:cNvSpPr txBox="1"/>
          <p:nvPr/>
        </p:nvSpPr>
        <p:spPr>
          <a:xfrm>
            <a:off x="384903" y="38610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06	07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1" name="직선 연결선 32">
            <a:extLst>
              <a:ext uri="{FF2B5EF4-FFF2-40B4-BE49-F238E27FC236}">
                <a16:creationId xmlns:a16="http://schemas.microsoft.com/office/drawing/2014/main" id="{4C325895-57C6-4934-B9E1-3A6DA13E117F}"/>
              </a:ext>
            </a:extLst>
          </p:cNvPr>
          <p:cNvCxnSpPr/>
          <p:nvPr/>
        </p:nvCxnSpPr>
        <p:spPr>
          <a:xfrm>
            <a:off x="528919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16">
            <a:extLst>
              <a:ext uri="{FF2B5EF4-FFF2-40B4-BE49-F238E27FC236}">
                <a16:creationId xmlns:a16="http://schemas.microsoft.com/office/drawing/2014/main" id="{AA1D3A16-0963-4378-8F64-D61BA1839C6D}"/>
              </a:ext>
            </a:extLst>
          </p:cNvPr>
          <p:cNvCxnSpPr/>
          <p:nvPr/>
        </p:nvCxnSpPr>
        <p:spPr>
          <a:xfrm>
            <a:off x="2267744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6563DD-F113-4B11-A245-2EB368314F02}"/>
              </a:ext>
            </a:extLst>
          </p:cNvPr>
          <p:cNvSpPr txBox="1"/>
          <p:nvPr/>
        </p:nvSpPr>
        <p:spPr>
          <a:xfrm>
            <a:off x="2185103" y="48932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영상 시연</a:t>
            </a:r>
            <a:endParaRPr lang="ko-KR" altLang="en-US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13">
            <a:extLst>
              <a:ext uri="{FF2B5EF4-FFF2-40B4-BE49-F238E27FC236}">
                <a16:creationId xmlns:a16="http://schemas.microsoft.com/office/drawing/2014/main" id="{C9AED9D1-E67B-4D67-9927-13074BD52958}"/>
              </a:ext>
            </a:extLst>
          </p:cNvPr>
          <p:cNvCxnSpPr>
            <a:cxnSpLocks/>
          </p:cNvCxnSpPr>
          <p:nvPr/>
        </p:nvCxnSpPr>
        <p:spPr>
          <a:xfrm>
            <a:off x="727230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B6D7A5-D103-4C1E-9161-E7C25110D9D6}"/>
              </a:ext>
            </a:extLst>
          </p:cNvPr>
          <p:cNvSpPr txBox="1"/>
          <p:nvPr/>
        </p:nvSpPr>
        <p:spPr>
          <a:xfrm>
            <a:off x="6750496" y="279544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시스템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  <a:p>
            <a:pPr algn="ctr"/>
            <a:r>
              <a:rPr lang="ko-KR" altLang="en-US" b="1" spc="-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아키텍쳐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AF551-057D-4DE2-92E8-C05FF0625A6F}"/>
              </a:ext>
            </a:extLst>
          </p:cNvPr>
          <p:cNvSpPr txBox="1"/>
          <p:nvPr/>
        </p:nvSpPr>
        <p:spPr>
          <a:xfrm>
            <a:off x="363562" y="4893260"/>
            <a:ext cx="161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세부 기능 소개</a:t>
            </a:r>
          </a:p>
        </p:txBody>
      </p:sp>
    </p:spTree>
    <p:extLst>
      <p:ext uri="{BB962C8B-B14F-4D97-AF65-F5344CB8AC3E}">
        <p14:creationId xmlns:p14="http://schemas.microsoft.com/office/powerpoint/2010/main" val="50622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Picture 2" descr="마이바티스(MyBatis) 동적 쿼리 Java로 만들기.">
            <a:extLst>
              <a:ext uri="{FF2B5EF4-FFF2-40B4-BE49-F238E27FC236}">
                <a16:creationId xmlns:a16="http://schemas.microsoft.com/office/drawing/2014/main" id="{6525D99A-B97E-4394-88F2-512D39F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13096"/>
            <a:ext cx="1514674" cy="113600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pring] Spring Framework란? 기본 개념 핵심 정리">
            <a:extLst>
              <a:ext uri="{FF2B5EF4-FFF2-40B4-BE49-F238E27FC236}">
                <a16:creationId xmlns:a16="http://schemas.microsoft.com/office/drawing/2014/main" id="{2CAF2218-7A83-4871-90ED-29738084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194" y="2477799"/>
            <a:ext cx="1700539" cy="118612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아이티-잉">
            <a:extLst>
              <a:ext uri="{FF2B5EF4-FFF2-40B4-BE49-F238E27FC236}">
                <a16:creationId xmlns:a16="http://schemas.microsoft.com/office/drawing/2014/main" id="{0EF5E1E2-F135-450B-829C-408E7126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67" y="3980013"/>
            <a:ext cx="2270957" cy="6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jQuery Basics | PoiemaWeb">
            <a:extLst>
              <a:ext uri="{FF2B5EF4-FFF2-40B4-BE49-F238E27FC236}">
                <a16:creationId xmlns:a16="http://schemas.microsoft.com/office/drawing/2014/main" id="{F8F5B831-F0E6-46A2-8F67-B2D26B00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45" y="3655002"/>
            <a:ext cx="2664695" cy="14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act]JSX란?">
            <a:extLst>
              <a:ext uri="{FF2B5EF4-FFF2-40B4-BE49-F238E27FC236}">
                <a16:creationId xmlns:a16="http://schemas.microsoft.com/office/drawing/2014/main" id="{E86705A9-13F0-4A2D-BD98-2A2C9680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80" y="4990010"/>
            <a:ext cx="1750004" cy="73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Ajax - 위키백과, 우리 모두의 백과사전">
            <a:extLst>
              <a:ext uri="{FF2B5EF4-FFF2-40B4-BE49-F238E27FC236}">
                <a16:creationId xmlns:a16="http://schemas.microsoft.com/office/drawing/2014/main" id="{1F7C9527-0F23-415E-B1CA-A0C5CFBA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703" y="4826239"/>
            <a:ext cx="2039636" cy="97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act로 만든 프로젝트 톺아보기 | 김정환 블로그">
            <a:extLst>
              <a:ext uri="{FF2B5EF4-FFF2-40B4-BE49-F238E27FC236}">
                <a16:creationId xmlns:a16="http://schemas.microsoft.com/office/drawing/2014/main" id="{5FC8F63D-B5EE-40B4-AE71-8094DA763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20" y="3623431"/>
            <a:ext cx="2542616" cy="144451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eb 공부] 무료 서버(server) 아파치 톰캣(Apache Tomcat)을 이클립스 ...">
            <a:extLst>
              <a:ext uri="{FF2B5EF4-FFF2-40B4-BE49-F238E27FC236}">
                <a16:creationId xmlns:a16="http://schemas.microsoft.com/office/drawing/2014/main" id="{2129A52D-7E0D-46E0-87C1-20462FD7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33" y="2333061"/>
            <a:ext cx="1416041" cy="141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982DC0-2E7A-364D-80E5-9CC38BF8171A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4" name="화살표: 오른쪽 47">
              <a:extLst>
                <a:ext uri="{FF2B5EF4-FFF2-40B4-BE49-F238E27FC236}">
                  <a16:creationId xmlns:a16="http://schemas.microsoft.com/office/drawing/2014/main" id="{67F9556C-3373-8A43-B8CD-73893662892D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FE4466-95C5-774D-9B01-EB161B0C2F9A}"/>
                </a:ext>
              </a:extLst>
            </p:cNvPr>
            <p:cNvSpPr txBox="1"/>
            <p:nvPr/>
          </p:nvSpPr>
          <p:spPr>
            <a:xfrm>
              <a:off x="400245" y="60023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사용 기술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75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Picture 2" descr="자바 온라인 웹 컴파일러 사이트 모음: 덕근닷컴">
            <a:extLst>
              <a:ext uri="{FF2B5EF4-FFF2-40B4-BE49-F238E27FC236}">
                <a16:creationId xmlns:a16="http://schemas.microsoft.com/office/drawing/2014/main" id="{9078DF73-B3E2-495C-BCC1-5FE48F94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737" y="3338725"/>
            <a:ext cx="2376264" cy="158417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자바스크립트 - 위키백과, 우리 모두의 백과사전">
            <a:extLst>
              <a:ext uri="{FF2B5EF4-FFF2-40B4-BE49-F238E27FC236}">
                <a16:creationId xmlns:a16="http://schemas.microsoft.com/office/drawing/2014/main" id="{A67FAE4A-BC50-4462-9F8F-2C58F7C9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43" y="4808271"/>
            <a:ext cx="1429041" cy="14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종속형 시트 - 위키백과, 우리 모두의 백과사전">
            <a:extLst>
              <a:ext uri="{FF2B5EF4-FFF2-40B4-BE49-F238E27FC236}">
                <a16:creationId xmlns:a16="http://schemas.microsoft.com/office/drawing/2014/main" id="{E6E89D26-DAD1-47D1-9CD3-E70174496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392" y="2348880"/>
            <a:ext cx="1061231" cy="149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데이터베이스 실습] 마리아디비(MariaDB) 다운로드 및 설치, 정상 설치 ...">
            <a:extLst>
              <a:ext uri="{FF2B5EF4-FFF2-40B4-BE49-F238E27FC236}">
                <a16:creationId xmlns:a16="http://schemas.microsoft.com/office/drawing/2014/main" id="{86EE617D-14FE-6B44-B431-56805D85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15" y="3338725"/>
            <a:ext cx="1557818" cy="155781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DE74CF-1870-E744-8773-FA3ED3DED357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3" name="화살표: 오른쪽 47">
              <a:extLst>
                <a:ext uri="{FF2B5EF4-FFF2-40B4-BE49-F238E27FC236}">
                  <a16:creationId xmlns:a16="http://schemas.microsoft.com/office/drawing/2014/main" id="{103E56AE-FF50-2A43-9479-08B63E75DE00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079CC2-737B-5541-BF31-1D191C7EA91C}"/>
                </a:ext>
              </a:extLst>
            </p:cNvPr>
            <p:cNvSpPr txBox="1"/>
            <p:nvPr/>
          </p:nvSpPr>
          <p:spPr>
            <a:xfrm>
              <a:off x="400245" y="60023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사용 언어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543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30" name="Picture 6" descr="Test SMTP/IMAP(S)/POP3(S) configuration from the command line">
            <a:extLst>
              <a:ext uri="{FF2B5EF4-FFF2-40B4-BE49-F238E27FC236}">
                <a16:creationId xmlns:a16="http://schemas.microsoft.com/office/drawing/2014/main" id="{48F96673-7D31-40CD-ABC7-1CC690FA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14" y="3191015"/>
            <a:ext cx="1575619" cy="157561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Java ライブラリ ZXing でバーコードを生成/操作しよう (第１回:概要) |">
            <a:extLst>
              <a:ext uri="{FF2B5EF4-FFF2-40B4-BE49-F238E27FC236}">
                <a16:creationId xmlns:a16="http://schemas.microsoft.com/office/drawing/2014/main" id="{EF15780F-7A05-4182-890C-94BDD7C9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27503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w분석] 카카오맵 추가 아이디어">
            <a:extLst>
              <a:ext uri="{FF2B5EF4-FFF2-40B4-BE49-F238E27FC236}">
                <a16:creationId xmlns:a16="http://schemas.microsoft.com/office/drawing/2014/main" id="{0122F80D-529D-46C7-9032-2292D608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98664"/>
            <a:ext cx="2431856" cy="127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BF70907-8595-DA41-A7F3-205A8966B13D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0" name="화살표: 오른쪽 47">
              <a:extLst>
                <a:ext uri="{FF2B5EF4-FFF2-40B4-BE49-F238E27FC236}">
                  <a16:creationId xmlns:a16="http://schemas.microsoft.com/office/drawing/2014/main" id="{33E5886D-48A7-B94C-9F90-588C806072C3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2533BD-F581-DC47-A111-C8FA4912B9F0}"/>
                </a:ext>
              </a:extLst>
            </p:cNvPr>
            <p:cNvSpPr txBox="1"/>
            <p:nvPr/>
          </p:nvSpPr>
          <p:spPr>
            <a:xfrm>
              <a:off x="400245" y="600231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사용 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API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44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ED378-46F0-4067-BC3E-B44A28201751}"/>
              </a:ext>
            </a:extLst>
          </p:cNvPr>
          <p:cNvSpPr txBox="1"/>
          <p:nvPr/>
        </p:nvSpPr>
        <p:spPr>
          <a:xfrm>
            <a:off x="539552" y="1191367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ko-KR" altLang="en-US" sz="4400" b="1" spc="-150" dirty="0"/>
          </a:p>
        </p:txBody>
      </p:sp>
      <p:pic>
        <p:nvPicPr>
          <p:cNvPr id="7" name="Picture 2" descr="IntelliJ IDEA - 위키백과, 우리 모두의 백과사전">
            <a:extLst>
              <a:ext uri="{FF2B5EF4-FFF2-40B4-BE49-F238E27FC236}">
                <a16:creationId xmlns:a16="http://schemas.microsoft.com/office/drawing/2014/main" id="{81490C7F-00E2-4D7B-B47B-0839ABD05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31" y="3098337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ndroidstudio Icon | Papirus Apps Iconset | Papirus Development Team">
            <a:extLst>
              <a:ext uri="{FF2B5EF4-FFF2-40B4-BE49-F238E27FC236}">
                <a16:creationId xmlns:a16="http://schemas.microsoft.com/office/drawing/2014/main" id="{06B6500A-E9AF-4B87-B29C-C6BB5A13F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004065"/>
            <a:ext cx="1700435" cy="170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eidiSQL - 게시물 | Facebook">
            <a:extLst>
              <a:ext uri="{FF2B5EF4-FFF2-40B4-BE49-F238E27FC236}">
                <a16:creationId xmlns:a16="http://schemas.microsoft.com/office/drawing/2014/main" id="{D48FB0D0-C92B-4B11-94F9-BB2F8A414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000" l="0" r="97333">
                        <a14:foregroundMark x1="49333" y1="89778" x2="44889" y2="30222"/>
                        <a14:foregroundMark x1="8444" y1="57778" x2="92889" y2="59556"/>
                        <a14:foregroundMark x1="85778" y1="49778" x2="64889" y2="86222"/>
                        <a14:foregroundMark x1="38667" y1="89333" x2="11111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96" y="3098337"/>
            <a:ext cx="1700435" cy="17004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arUML">
            <a:extLst>
              <a:ext uri="{FF2B5EF4-FFF2-40B4-BE49-F238E27FC236}">
                <a16:creationId xmlns:a16="http://schemas.microsoft.com/office/drawing/2014/main" id="{16108C29-A657-4C53-94C3-D4BD82B4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82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296" y="3098337"/>
            <a:ext cx="1588123" cy="15121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04B990-ED0A-724E-97CF-E34FAD661674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3" name="화살표: 오른쪽 47">
              <a:extLst>
                <a:ext uri="{FF2B5EF4-FFF2-40B4-BE49-F238E27FC236}">
                  <a16:creationId xmlns:a16="http://schemas.microsoft.com/office/drawing/2014/main" id="{EA8B4D40-94F0-B94F-A343-3872F1928C56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750ACB-964A-0B4A-8C17-D662656314DE}"/>
                </a:ext>
              </a:extLst>
            </p:cNvPr>
            <p:cNvSpPr txBox="1"/>
            <p:nvPr/>
          </p:nvSpPr>
          <p:spPr>
            <a:xfrm>
              <a:off x="400245" y="600231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사용 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IDE &amp; 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툴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264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Picture 2" descr="What is Git and GitHub? And how to use GitHub? - DEV">
            <a:extLst>
              <a:ext uri="{FF2B5EF4-FFF2-40B4-BE49-F238E27FC236}">
                <a16:creationId xmlns:a16="http://schemas.microsoft.com/office/drawing/2014/main" id="{5508ACA2-E366-42CD-8DF6-D8DCE1093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9" y="2217639"/>
            <a:ext cx="4063588" cy="175921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51656-7D2E-4B29-BA29-0B1307354EAD}"/>
              </a:ext>
            </a:extLst>
          </p:cNvPr>
          <p:cNvSpPr txBox="1"/>
          <p:nvPr/>
        </p:nvSpPr>
        <p:spPr>
          <a:xfrm>
            <a:off x="954892" y="4509120"/>
            <a:ext cx="7118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github </a:t>
            </a:r>
            <a:r>
              <a:rPr lang="ko-KR" altLang="en-US" sz="2800"/>
              <a:t>주소 </a:t>
            </a:r>
            <a:r>
              <a:rPr lang="en-US" altLang="ko-KR" sz="2800"/>
              <a:t>: </a:t>
            </a:r>
            <a:r>
              <a:rPr lang="en-US" altLang="ko-KR" sz="2800" dirty="0"/>
              <a:t>https://github.com/Naechelin/Naechelin</a:t>
            </a:r>
            <a:endParaRPr lang="ko-KR" altLang="en-US" sz="2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7B1990-5200-734F-B94D-93353A6C561D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0" name="화살표: 오른쪽 47">
              <a:extLst>
                <a:ext uri="{FF2B5EF4-FFF2-40B4-BE49-F238E27FC236}">
                  <a16:creationId xmlns:a16="http://schemas.microsoft.com/office/drawing/2014/main" id="{5E75BD69-D64B-5042-ACBE-EBED83B72FAD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C2F2EE-6479-0D40-83E8-35E7BDDD00B2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버전관리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94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55F7B-E39A-0A4B-8C3B-0A6F15C6C1B0}"/>
              </a:ext>
            </a:extLst>
          </p:cNvPr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0945D2-52B7-4CEE-869B-0F2256BD24BF}"/>
              </a:ext>
            </a:extLst>
          </p:cNvPr>
          <p:cNvSpPr txBox="1"/>
          <p:nvPr/>
        </p:nvSpPr>
        <p:spPr>
          <a:xfrm>
            <a:off x="526323" y="1781139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01    02    03    04    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9" name="직선 연결선 10">
            <a:extLst>
              <a:ext uri="{FF2B5EF4-FFF2-40B4-BE49-F238E27FC236}">
                <a16:creationId xmlns:a16="http://schemas.microsoft.com/office/drawing/2014/main" id="{112F8364-EBA8-4F31-A3CA-152916F49C77}"/>
              </a:ext>
            </a:extLst>
          </p:cNvPr>
          <p:cNvCxnSpPr>
            <a:cxnSpLocks/>
          </p:cNvCxnSpPr>
          <p:nvPr/>
        </p:nvCxnSpPr>
        <p:spPr>
          <a:xfrm>
            <a:off x="528919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11">
            <a:extLst>
              <a:ext uri="{FF2B5EF4-FFF2-40B4-BE49-F238E27FC236}">
                <a16:creationId xmlns:a16="http://schemas.microsoft.com/office/drawing/2014/main" id="{BEA039CA-0918-4CB2-84BA-A8B6D6103F2E}"/>
              </a:ext>
            </a:extLst>
          </p:cNvPr>
          <p:cNvCxnSpPr>
            <a:cxnSpLocks/>
          </p:cNvCxnSpPr>
          <p:nvPr/>
        </p:nvCxnSpPr>
        <p:spPr>
          <a:xfrm>
            <a:off x="2195736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2">
            <a:extLst>
              <a:ext uri="{FF2B5EF4-FFF2-40B4-BE49-F238E27FC236}">
                <a16:creationId xmlns:a16="http://schemas.microsoft.com/office/drawing/2014/main" id="{B16F51F8-8503-48CF-99D4-51D4313B73DC}"/>
              </a:ext>
            </a:extLst>
          </p:cNvPr>
          <p:cNvCxnSpPr>
            <a:cxnSpLocks/>
          </p:cNvCxnSpPr>
          <p:nvPr/>
        </p:nvCxnSpPr>
        <p:spPr>
          <a:xfrm>
            <a:off x="3923928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3">
            <a:extLst>
              <a:ext uri="{FF2B5EF4-FFF2-40B4-BE49-F238E27FC236}">
                <a16:creationId xmlns:a16="http://schemas.microsoft.com/office/drawing/2014/main" id="{65CFDAED-FFEA-44BF-B734-C35AFFFF35AF}"/>
              </a:ext>
            </a:extLst>
          </p:cNvPr>
          <p:cNvCxnSpPr>
            <a:cxnSpLocks/>
          </p:cNvCxnSpPr>
          <p:nvPr/>
        </p:nvCxnSpPr>
        <p:spPr>
          <a:xfrm>
            <a:off x="565212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04626F-9149-497C-AA24-73896F3A788D}"/>
              </a:ext>
            </a:extLst>
          </p:cNvPr>
          <p:cNvSpPr txBox="1"/>
          <p:nvPr/>
        </p:nvSpPr>
        <p:spPr>
          <a:xfrm>
            <a:off x="363562" y="27954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A93AD5-F577-411D-B92B-1F1B61222CE4}"/>
              </a:ext>
            </a:extLst>
          </p:cNvPr>
          <p:cNvSpPr txBox="1"/>
          <p:nvPr/>
        </p:nvSpPr>
        <p:spPr>
          <a:xfrm>
            <a:off x="1897071" y="27954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벤치마킹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226C6-3DA2-4D6B-9101-26A2519D368C}"/>
              </a:ext>
            </a:extLst>
          </p:cNvPr>
          <p:cNvSpPr txBox="1"/>
          <p:nvPr/>
        </p:nvSpPr>
        <p:spPr>
          <a:xfrm>
            <a:off x="3563888" y="27954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역할분담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A8346D-FD3D-437C-9911-75C63403142C}"/>
              </a:ext>
            </a:extLst>
          </p:cNvPr>
          <p:cNvSpPr txBox="1"/>
          <p:nvPr/>
        </p:nvSpPr>
        <p:spPr>
          <a:xfrm>
            <a:off x="5076564" y="27954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사용 기술 정리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6CFA9-9739-461E-AB66-1E5CDD8C9410}"/>
              </a:ext>
            </a:extLst>
          </p:cNvPr>
          <p:cNvSpPr txBox="1"/>
          <p:nvPr/>
        </p:nvSpPr>
        <p:spPr>
          <a:xfrm>
            <a:off x="384903" y="38610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06	07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1" name="직선 연결선 32">
            <a:extLst>
              <a:ext uri="{FF2B5EF4-FFF2-40B4-BE49-F238E27FC236}">
                <a16:creationId xmlns:a16="http://schemas.microsoft.com/office/drawing/2014/main" id="{4C325895-57C6-4934-B9E1-3A6DA13E117F}"/>
              </a:ext>
            </a:extLst>
          </p:cNvPr>
          <p:cNvCxnSpPr/>
          <p:nvPr/>
        </p:nvCxnSpPr>
        <p:spPr>
          <a:xfrm>
            <a:off x="528919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D18541-8CC0-4B66-9233-2D29B20E7C0F}"/>
              </a:ext>
            </a:extLst>
          </p:cNvPr>
          <p:cNvSpPr txBox="1"/>
          <p:nvPr/>
        </p:nvSpPr>
        <p:spPr>
          <a:xfrm>
            <a:off x="363562" y="4893260"/>
            <a:ext cx="161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세부 기능 소개</a:t>
            </a:r>
            <a:endParaRPr lang="ko-KR" altLang="en-US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16">
            <a:extLst>
              <a:ext uri="{FF2B5EF4-FFF2-40B4-BE49-F238E27FC236}">
                <a16:creationId xmlns:a16="http://schemas.microsoft.com/office/drawing/2014/main" id="{AA1D3A16-0963-4378-8F64-D61BA1839C6D}"/>
              </a:ext>
            </a:extLst>
          </p:cNvPr>
          <p:cNvCxnSpPr/>
          <p:nvPr/>
        </p:nvCxnSpPr>
        <p:spPr>
          <a:xfrm>
            <a:off x="2267744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6563DD-F113-4B11-A245-2EB368314F02}"/>
              </a:ext>
            </a:extLst>
          </p:cNvPr>
          <p:cNvSpPr txBox="1"/>
          <p:nvPr/>
        </p:nvSpPr>
        <p:spPr>
          <a:xfrm>
            <a:off x="2185103" y="48932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영상 시연</a:t>
            </a:r>
            <a:endParaRPr lang="ko-KR" altLang="en-US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13">
            <a:extLst>
              <a:ext uri="{FF2B5EF4-FFF2-40B4-BE49-F238E27FC236}">
                <a16:creationId xmlns:a16="http://schemas.microsoft.com/office/drawing/2014/main" id="{C9AED9D1-E67B-4D67-9927-13074BD52958}"/>
              </a:ext>
            </a:extLst>
          </p:cNvPr>
          <p:cNvCxnSpPr>
            <a:cxnSpLocks/>
          </p:cNvCxnSpPr>
          <p:nvPr/>
        </p:nvCxnSpPr>
        <p:spPr>
          <a:xfrm>
            <a:off x="7272300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B6D7A5-D103-4C1E-9161-E7C25110D9D6}"/>
              </a:ext>
            </a:extLst>
          </p:cNvPr>
          <p:cNvSpPr txBox="1"/>
          <p:nvPr/>
        </p:nvSpPr>
        <p:spPr>
          <a:xfrm>
            <a:off x="6750496" y="279544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시스템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+mj-ea"/>
              </a:rPr>
              <a:t>아키텍쳐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4F599-874F-4691-BCA3-77F955451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5" y="1056884"/>
            <a:ext cx="7939149" cy="53569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C1A8C81-E2A3-4752-9FAA-A901762AC4D1}"/>
              </a:ext>
            </a:extLst>
          </p:cNvPr>
          <p:cNvCxnSpPr/>
          <p:nvPr/>
        </p:nvCxnSpPr>
        <p:spPr>
          <a:xfrm>
            <a:off x="3779912" y="2132856"/>
            <a:ext cx="12241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E334A85-A03B-4076-A05A-17CF1A8DE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3193" y="1539465"/>
            <a:ext cx="864096" cy="920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FDEA6-E903-4C3D-B325-7327A6414663}"/>
              </a:ext>
            </a:extLst>
          </p:cNvPr>
          <p:cNvSpPr txBox="1"/>
          <p:nvPr/>
        </p:nvSpPr>
        <p:spPr>
          <a:xfrm>
            <a:off x="4644008" y="2518295"/>
            <a:ext cx="207345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/>
              <a:t>프론트 서버</a:t>
            </a:r>
            <a:r>
              <a:rPr lang="en-US" altLang="ko-KR" sz="1700" b="1"/>
              <a:t>(React)</a:t>
            </a:r>
            <a:endParaRPr lang="ko-KR" altLang="en-US" sz="17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725B5B-1301-6E4F-BBF6-9AE405F91FB4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1" name="화살표: 오른쪽 47">
              <a:extLst>
                <a:ext uri="{FF2B5EF4-FFF2-40B4-BE49-F238E27FC236}">
                  <a16:creationId xmlns:a16="http://schemas.microsoft.com/office/drawing/2014/main" id="{C5229ABC-EEA1-6E48-A875-C6075F7EB125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F17FAC-E4A1-E04E-8B94-8DB23EC5C0CF}"/>
                </a:ext>
              </a:extLst>
            </p:cNvPr>
            <p:cNvSpPr txBox="1"/>
            <p:nvPr/>
          </p:nvSpPr>
          <p:spPr>
            <a:xfrm>
              <a:off x="400245" y="60023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시스템 </a:t>
              </a:r>
              <a:r>
                <a:rPr kumimoji="1" lang="ko-KR" altLang="en-US" b="1" dirty="0" err="1">
                  <a:solidFill>
                    <a:schemeClr val="bg1"/>
                  </a:solidFill>
                </a:rPr>
                <a:t>아키텍쳐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906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55F7B-E39A-0A4B-8C3B-0A6F15C6C1B0}"/>
              </a:ext>
            </a:extLst>
          </p:cNvPr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0945D2-52B7-4CEE-869B-0F2256BD24BF}"/>
              </a:ext>
            </a:extLst>
          </p:cNvPr>
          <p:cNvSpPr txBox="1"/>
          <p:nvPr/>
        </p:nvSpPr>
        <p:spPr>
          <a:xfrm>
            <a:off x="526323" y="1781139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9" name="직선 연결선 10">
            <a:extLst>
              <a:ext uri="{FF2B5EF4-FFF2-40B4-BE49-F238E27FC236}">
                <a16:creationId xmlns:a16="http://schemas.microsoft.com/office/drawing/2014/main" id="{112F8364-EBA8-4F31-A3CA-152916F49C77}"/>
              </a:ext>
            </a:extLst>
          </p:cNvPr>
          <p:cNvCxnSpPr>
            <a:cxnSpLocks/>
          </p:cNvCxnSpPr>
          <p:nvPr/>
        </p:nvCxnSpPr>
        <p:spPr>
          <a:xfrm>
            <a:off x="528919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11">
            <a:extLst>
              <a:ext uri="{FF2B5EF4-FFF2-40B4-BE49-F238E27FC236}">
                <a16:creationId xmlns:a16="http://schemas.microsoft.com/office/drawing/2014/main" id="{BEA039CA-0918-4CB2-84BA-A8B6D6103F2E}"/>
              </a:ext>
            </a:extLst>
          </p:cNvPr>
          <p:cNvCxnSpPr>
            <a:cxnSpLocks/>
          </p:cNvCxnSpPr>
          <p:nvPr/>
        </p:nvCxnSpPr>
        <p:spPr>
          <a:xfrm>
            <a:off x="2195736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2">
            <a:extLst>
              <a:ext uri="{FF2B5EF4-FFF2-40B4-BE49-F238E27FC236}">
                <a16:creationId xmlns:a16="http://schemas.microsoft.com/office/drawing/2014/main" id="{B16F51F8-8503-48CF-99D4-51D4313B73DC}"/>
              </a:ext>
            </a:extLst>
          </p:cNvPr>
          <p:cNvCxnSpPr>
            <a:cxnSpLocks/>
          </p:cNvCxnSpPr>
          <p:nvPr/>
        </p:nvCxnSpPr>
        <p:spPr>
          <a:xfrm>
            <a:off x="3923928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3">
            <a:extLst>
              <a:ext uri="{FF2B5EF4-FFF2-40B4-BE49-F238E27FC236}">
                <a16:creationId xmlns:a16="http://schemas.microsoft.com/office/drawing/2014/main" id="{65CFDAED-FFEA-44BF-B734-C35AFFFF35AF}"/>
              </a:ext>
            </a:extLst>
          </p:cNvPr>
          <p:cNvCxnSpPr>
            <a:cxnSpLocks/>
          </p:cNvCxnSpPr>
          <p:nvPr/>
        </p:nvCxnSpPr>
        <p:spPr>
          <a:xfrm>
            <a:off x="565212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04626F-9149-497C-AA24-73896F3A788D}"/>
              </a:ext>
            </a:extLst>
          </p:cNvPr>
          <p:cNvSpPr txBox="1"/>
          <p:nvPr/>
        </p:nvSpPr>
        <p:spPr>
          <a:xfrm>
            <a:off x="363562" y="27954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A93AD5-F577-411D-B92B-1F1B61222CE4}"/>
              </a:ext>
            </a:extLst>
          </p:cNvPr>
          <p:cNvSpPr txBox="1"/>
          <p:nvPr/>
        </p:nvSpPr>
        <p:spPr>
          <a:xfrm>
            <a:off x="1897071" y="27954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벤치마킹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226C6-3DA2-4D6B-9101-26A2519D368C}"/>
              </a:ext>
            </a:extLst>
          </p:cNvPr>
          <p:cNvSpPr txBox="1"/>
          <p:nvPr/>
        </p:nvSpPr>
        <p:spPr>
          <a:xfrm>
            <a:off x="3563888" y="27954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역할분담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A8346D-FD3D-437C-9911-75C63403142C}"/>
              </a:ext>
            </a:extLst>
          </p:cNvPr>
          <p:cNvSpPr txBox="1"/>
          <p:nvPr/>
        </p:nvSpPr>
        <p:spPr>
          <a:xfrm>
            <a:off x="5076564" y="27954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사용 기술 정리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6CFA9-9739-461E-AB66-1E5CDD8C9410}"/>
              </a:ext>
            </a:extLst>
          </p:cNvPr>
          <p:cNvSpPr txBox="1"/>
          <p:nvPr/>
        </p:nvSpPr>
        <p:spPr>
          <a:xfrm>
            <a:off x="384903" y="38610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	07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1" name="직선 연결선 32">
            <a:extLst>
              <a:ext uri="{FF2B5EF4-FFF2-40B4-BE49-F238E27FC236}">
                <a16:creationId xmlns:a16="http://schemas.microsoft.com/office/drawing/2014/main" id="{4C325895-57C6-4934-B9E1-3A6DA13E117F}"/>
              </a:ext>
            </a:extLst>
          </p:cNvPr>
          <p:cNvCxnSpPr/>
          <p:nvPr/>
        </p:nvCxnSpPr>
        <p:spPr>
          <a:xfrm>
            <a:off x="528919" y="483606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D18541-8CC0-4B66-9233-2D29B20E7C0F}"/>
              </a:ext>
            </a:extLst>
          </p:cNvPr>
          <p:cNvSpPr txBox="1"/>
          <p:nvPr/>
        </p:nvSpPr>
        <p:spPr>
          <a:xfrm>
            <a:off x="363562" y="4893260"/>
            <a:ext cx="161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세부 기능 소개</a:t>
            </a:r>
          </a:p>
        </p:txBody>
      </p:sp>
      <p:cxnSp>
        <p:nvCxnSpPr>
          <p:cNvPr id="43" name="직선 연결선 16">
            <a:extLst>
              <a:ext uri="{FF2B5EF4-FFF2-40B4-BE49-F238E27FC236}">
                <a16:creationId xmlns:a16="http://schemas.microsoft.com/office/drawing/2014/main" id="{AA1D3A16-0963-4378-8F64-D61BA1839C6D}"/>
              </a:ext>
            </a:extLst>
          </p:cNvPr>
          <p:cNvCxnSpPr/>
          <p:nvPr/>
        </p:nvCxnSpPr>
        <p:spPr>
          <a:xfrm>
            <a:off x="2267744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6563DD-F113-4B11-A245-2EB368314F02}"/>
              </a:ext>
            </a:extLst>
          </p:cNvPr>
          <p:cNvSpPr txBox="1"/>
          <p:nvPr/>
        </p:nvSpPr>
        <p:spPr>
          <a:xfrm>
            <a:off x="2185103" y="48932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영상 시연</a:t>
            </a:r>
            <a:endParaRPr lang="ko-KR" altLang="en-US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13">
            <a:extLst>
              <a:ext uri="{FF2B5EF4-FFF2-40B4-BE49-F238E27FC236}">
                <a16:creationId xmlns:a16="http://schemas.microsoft.com/office/drawing/2014/main" id="{C9AED9D1-E67B-4D67-9927-13074BD52958}"/>
              </a:ext>
            </a:extLst>
          </p:cNvPr>
          <p:cNvCxnSpPr>
            <a:cxnSpLocks/>
          </p:cNvCxnSpPr>
          <p:nvPr/>
        </p:nvCxnSpPr>
        <p:spPr>
          <a:xfrm>
            <a:off x="727230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B6D7A5-D103-4C1E-9161-E7C25110D9D6}"/>
              </a:ext>
            </a:extLst>
          </p:cNvPr>
          <p:cNvSpPr txBox="1"/>
          <p:nvPr/>
        </p:nvSpPr>
        <p:spPr>
          <a:xfrm>
            <a:off x="6750496" y="279544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시스템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  <a:p>
            <a:pPr algn="ctr"/>
            <a:r>
              <a:rPr lang="ko-KR" altLang="en-US" b="1" spc="-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아키텍쳐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659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4E772-27D4-F34B-9E6C-47E35D38E206}"/>
              </a:ext>
            </a:extLst>
          </p:cNvPr>
          <p:cNvSpPr txBox="1"/>
          <p:nvPr/>
        </p:nvSpPr>
        <p:spPr>
          <a:xfrm>
            <a:off x="1835696" y="2812866"/>
            <a:ext cx="54726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spc="-150" dirty="0">
                <a:solidFill>
                  <a:schemeClr val="bg1"/>
                </a:solidFill>
              </a:rPr>
              <a:t>회원 </a:t>
            </a:r>
            <a:r>
              <a:rPr lang="en-US" altLang="ko-KR" sz="6600" b="1" spc="-150" dirty="0">
                <a:solidFill>
                  <a:schemeClr val="bg1"/>
                </a:solidFill>
              </a:rPr>
              <a:t>&amp; </a:t>
            </a:r>
            <a:r>
              <a:rPr lang="ko-KR" altLang="en-US" sz="6600" b="1" spc="-150" dirty="0">
                <a:solidFill>
                  <a:schemeClr val="bg1"/>
                </a:solidFill>
              </a:rPr>
              <a:t>문의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12EEA-F561-2A45-9E81-7AEA7989C362}"/>
              </a:ext>
            </a:extLst>
          </p:cNvPr>
          <p:cNvSpPr txBox="1"/>
          <p:nvPr/>
        </p:nvSpPr>
        <p:spPr>
          <a:xfrm>
            <a:off x="3833918" y="4033242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신제현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11BAA-7869-2843-82B2-C62EBA8AA4C5}"/>
              </a:ext>
            </a:extLst>
          </p:cNvPr>
          <p:cNvSpPr txBox="1"/>
          <p:nvPr/>
        </p:nvSpPr>
        <p:spPr>
          <a:xfrm>
            <a:off x="2443764" y="2404129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세부 기능 설명</a:t>
            </a:r>
          </a:p>
        </p:txBody>
      </p:sp>
    </p:spTree>
    <p:extLst>
      <p:ext uri="{BB962C8B-B14F-4D97-AF65-F5344CB8AC3E}">
        <p14:creationId xmlns:p14="http://schemas.microsoft.com/office/powerpoint/2010/main" val="352643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55F7B-E39A-0A4B-8C3B-0A6F15C6C1B0}"/>
              </a:ext>
            </a:extLst>
          </p:cNvPr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0945D2-52B7-4CEE-869B-0F2256BD24BF}"/>
              </a:ext>
            </a:extLst>
          </p:cNvPr>
          <p:cNvSpPr txBox="1"/>
          <p:nvPr/>
        </p:nvSpPr>
        <p:spPr>
          <a:xfrm>
            <a:off x="526323" y="1781139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02    03    04    05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9" name="직선 연결선 10">
            <a:extLst>
              <a:ext uri="{FF2B5EF4-FFF2-40B4-BE49-F238E27FC236}">
                <a16:creationId xmlns:a16="http://schemas.microsoft.com/office/drawing/2014/main" id="{112F8364-EBA8-4F31-A3CA-152916F49C77}"/>
              </a:ext>
            </a:extLst>
          </p:cNvPr>
          <p:cNvCxnSpPr>
            <a:cxnSpLocks/>
          </p:cNvCxnSpPr>
          <p:nvPr/>
        </p:nvCxnSpPr>
        <p:spPr>
          <a:xfrm>
            <a:off x="528919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11">
            <a:extLst>
              <a:ext uri="{FF2B5EF4-FFF2-40B4-BE49-F238E27FC236}">
                <a16:creationId xmlns:a16="http://schemas.microsoft.com/office/drawing/2014/main" id="{BEA039CA-0918-4CB2-84BA-A8B6D6103F2E}"/>
              </a:ext>
            </a:extLst>
          </p:cNvPr>
          <p:cNvCxnSpPr>
            <a:cxnSpLocks/>
          </p:cNvCxnSpPr>
          <p:nvPr/>
        </p:nvCxnSpPr>
        <p:spPr>
          <a:xfrm>
            <a:off x="2195736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2">
            <a:extLst>
              <a:ext uri="{FF2B5EF4-FFF2-40B4-BE49-F238E27FC236}">
                <a16:creationId xmlns:a16="http://schemas.microsoft.com/office/drawing/2014/main" id="{B16F51F8-8503-48CF-99D4-51D4313B73DC}"/>
              </a:ext>
            </a:extLst>
          </p:cNvPr>
          <p:cNvCxnSpPr>
            <a:cxnSpLocks/>
          </p:cNvCxnSpPr>
          <p:nvPr/>
        </p:nvCxnSpPr>
        <p:spPr>
          <a:xfrm>
            <a:off x="3923928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3">
            <a:extLst>
              <a:ext uri="{FF2B5EF4-FFF2-40B4-BE49-F238E27FC236}">
                <a16:creationId xmlns:a16="http://schemas.microsoft.com/office/drawing/2014/main" id="{65CFDAED-FFEA-44BF-B734-C35AFFFF35AF}"/>
              </a:ext>
            </a:extLst>
          </p:cNvPr>
          <p:cNvCxnSpPr>
            <a:cxnSpLocks/>
          </p:cNvCxnSpPr>
          <p:nvPr/>
        </p:nvCxnSpPr>
        <p:spPr>
          <a:xfrm>
            <a:off x="565212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04626F-9149-497C-AA24-73896F3A788D}"/>
              </a:ext>
            </a:extLst>
          </p:cNvPr>
          <p:cNvSpPr txBox="1"/>
          <p:nvPr/>
        </p:nvSpPr>
        <p:spPr>
          <a:xfrm>
            <a:off x="363562" y="27954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A93AD5-F577-411D-B92B-1F1B61222CE4}"/>
              </a:ext>
            </a:extLst>
          </p:cNvPr>
          <p:cNvSpPr txBox="1"/>
          <p:nvPr/>
        </p:nvSpPr>
        <p:spPr>
          <a:xfrm>
            <a:off x="1897071" y="27954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벤치마킹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226C6-3DA2-4D6B-9101-26A2519D368C}"/>
              </a:ext>
            </a:extLst>
          </p:cNvPr>
          <p:cNvSpPr txBox="1"/>
          <p:nvPr/>
        </p:nvSpPr>
        <p:spPr>
          <a:xfrm>
            <a:off x="3563888" y="27954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역할분담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A8346D-FD3D-437C-9911-75C63403142C}"/>
              </a:ext>
            </a:extLst>
          </p:cNvPr>
          <p:cNvSpPr txBox="1"/>
          <p:nvPr/>
        </p:nvSpPr>
        <p:spPr>
          <a:xfrm>
            <a:off x="5076564" y="27954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사용 기술 정리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6CFA9-9739-461E-AB66-1E5CDD8C9410}"/>
              </a:ext>
            </a:extLst>
          </p:cNvPr>
          <p:cNvSpPr txBox="1"/>
          <p:nvPr/>
        </p:nvSpPr>
        <p:spPr>
          <a:xfrm>
            <a:off x="384903" y="38610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06	07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1" name="직선 연결선 32">
            <a:extLst>
              <a:ext uri="{FF2B5EF4-FFF2-40B4-BE49-F238E27FC236}">
                <a16:creationId xmlns:a16="http://schemas.microsoft.com/office/drawing/2014/main" id="{4C325895-57C6-4934-B9E1-3A6DA13E117F}"/>
              </a:ext>
            </a:extLst>
          </p:cNvPr>
          <p:cNvCxnSpPr/>
          <p:nvPr/>
        </p:nvCxnSpPr>
        <p:spPr>
          <a:xfrm>
            <a:off x="528919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16">
            <a:extLst>
              <a:ext uri="{FF2B5EF4-FFF2-40B4-BE49-F238E27FC236}">
                <a16:creationId xmlns:a16="http://schemas.microsoft.com/office/drawing/2014/main" id="{AA1D3A16-0963-4378-8F64-D61BA1839C6D}"/>
              </a:ext>
            </a:extLst>
          </p:cNvPr>
          <p:cNvCxnSpPr/>
          <p:nvPr/>
        </p:nvCxnSpPr>
        <p:spPr>
          <a:xfrm>
            <a:off x="2267744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6563DD-F113-4B11-A245-2EB368314F02}"/>
              </a:ext>
            </a:extLst>
          </p:cNvPr>
          <p:cNvSpPr txBox="1"/>
          <p:nvPr/>
        </p:nvSpPr>
        <p:spPr>
          <a:xfrm>
            <a:off x="2185103" y="48932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영상 시연</a:t>
            </a:r>
            <a:endParaRPr lang="ko-KR" altLang="en-US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13">
            <a:extLst>
              <a:ext uri="{FF2B5EF4-FFF2-40B4-BE49-F238E27FC236}">
                <a16:creationId xmlns:a16="http://schemas.microsoft.com/office/drawing/2014/main" id="{C9AED9D1-E67B-4D67-9927-13074BD52958}"/>
              </a:ext>
            </a:extLst>
          </p:cNvPr>
          <p:cNvCxnSpPr>
            <a:cxnSpLocks/>
          </p:cNvCxnSpPr>
          <p:nvPr/>
        </p:nvCxnSpPr>
        <p:spPr>
          <a:xfrm>
            <a:off x="727230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B6D7A5-D103-4C1E-9161-E7C25110D9D6}"/>
              </a:ext>
            </a:extLst>
          </p:cNvPr>
          <p:cNvSpPr txBox="1"/>
          <p:nvPr/>
        </p:nvSpPr>
        <p:spPr>
          <a:xfrm>
            <a:off x="6750496" y="279544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시스템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  <a:p>
            <a:pPr algn="ctr"/>
            <a:r>
              <a:rPr lang="ko-KR" altLang="en-US" b="1" spc="-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아키텍쳐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449C-1A7E-4605-9047-EDC1476E9D10}"/>
              </a:ext>
            </a:extLst>
          </p:cNvPr>
          <p:cNvSpPr txBox="1"/>
          <p:nvPr/>
        </p:nvSpPr>
        <p:spPr>
          <a:xfrm>
            <a:off x="363562" y="4893260"/>
            <a:ext cx="161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세부 기능 소개</a:t>
            </a:r>
          </a:p>
        </p:txBody>
      </p:sp>
    </p:spTree>
    <p:extLst>
      <p:ext uri="{BB962C8B-B14F-4D97-AF65-F5344CB8AC3E}">
        <p14:creationId xmlns:p14="http://schemas.microsoft.com/office/powerpoint/2010/main" val="3801222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A1ABC7-8525-4E57-9F90-205C738E6C4C}"/>
              </a:ext>
            </a:extLst>
          </p:cNvPr>
          <p:cNvGrpSpPr/>
          <p:nvPr/>
        </p:nvGrpSpPr>
        <p:grpSpPr>
          <a:xfrm>
            <a:off x="1058150" y="2296304"/>
            <a:ext cx="2325575" cy="2520280"/>
            <a:chOff x="1100138" y="714376"/>
            <a:chExt cx="2986087" cy="339328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C0E06F4-29DF-4C49-A5C7-CB10839A484C}"/>
                </a:ext>
              </a:extLst>
            </p:cNvPr>
            <p:cNvGrpSpPr/>
            <p:nvPr/>
          </p:nvGrpSpPr>
          <p:grpSpPr>
            <a:xfrm>
              <a:off x="1100138" y="714376"/>
              <a:ext cx="2986087" cy="3393281"/>
              <a:chOff x="1328738" y="700089"/>
              <a:chExt cx="2986087" cy="339328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8B0ECDB-6D4E-46D7-B202-ABE2402544D7}"/>
                  </a:ext>
                </a:extLst>
              </p:cNvPr>
              <p:cNvSpPr/>
              <p:nvPr/>
            </p:nvSpPr>
            <p:spPr>
              <a:xfrm>
                <a:off x="1328738" y="700089"/>
                <a:ext cx="2986087" cy="3393281"/>
              </a:xfrm>
              <a:prstGeom prst="rect">
                <a:avLst/>
              </a:prstGeom>
              <a:solidFill>
                <a:srgbClr val="9537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50" b="1" dirty="0"/>
              </a:p>
            </p:txBody>
          </p:sp>
          <p:sp>
            <p:nvSpPr>
              <p:cNvPr id="26" name="모서리가 둥근 직사각형 19">
                <a:extLst>
                  <a:ext uri="{FF2B5EF4-FFF2-40B4-BE49-F238E27FC236}">
                    <a16:creationId xmlns:a16="http://schemas.microsoft.com/office/drawing/2014/main" id="{11E23A10-EE5E-4536-AFCB-C276A170D63F}"/>
                  </a:ext>
                </a:extLst>
              </p:cNvPr>
              <p:cNvSpPr/>
              <p:nvPr/>
            </p:nvSpPr>
            <p:spPr>
              <a:xfrm>
                <a:off x="1500187" y="2849871"/>
                <a:ext cx="2643188" cy="80010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문의 </a:t>
                </a:r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관리</a:t>
                </a:r>
              </a:p>
            </p:txBody>
          </p:sp>
          <p:sp>
            <p:nvSpPr>
              <p:cNvPr id="27" name="모서리가 둥근 직사각형 20">
                <a:extLst>
                  <a:ext uri="{FF2B5EF4-FFF2-40B4-BE49-F238E27FC236}">
                    <a16:creationId xmlns:a16="http://schemas.microsoft.com/office/drawing/2014/main" id="{3532426E-1DAC-4B69-B2CE-234AFB973C54}"/>
                  </a:ext>
                </a:extLst>
              </p:cNvPr>
              <p:cNvSpPr/>
              <p:nvPr/>
            </p:nvSpPr>
            <p:spPr>
              <a:xfrm>
                <a:off x="1473089" y="1574955"/>
                <a:ext cx="2643188" cy="80010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회원 </a:t>
                </a:r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관리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841C71-9C7B-4D9E-AE92-C2FA3C9A4EE9}"/>
                </a:ext>
              </a:extLst>
            </p:cNvPr>
            <p:cNvSpPr txBox="1"/>
            <p:nvPr/>
          </p:nvSpPr>
          <p:spPr>
            <a:xfrm>
              <a:off x="1543667" y="963123"/>
              <a:ext cx="1426807" cy="404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50" b="1" dirty="0">
                  <a:solidFill>
                    <a:schemeClr val="bg1"/>
                  </a:solidFill>
                </a:rPr>
                <a:t>회원 서비스</a:t>
              </a:r>
              <a:endParaRPr kumimoji="1" lang="ko-Kore-KR" altLang="en-US" sz="13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그림 27" descr="옅은이(가) 표시된 사진&#10;&#10;자동 생성된 설명">
            <a:extLst>
              <a:ext uri="{FF2B5EF4-FFF2-40B4-BE49-F238E27FC236}">
                <a16:creationId xmlns:a16="http://schemas.microsoft.com/office/drawing/2014/main" id="{6E774736-BCA8-4328-B1B6-C96332920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1032" t="26980" r="49384" b="17082"/>
          <a:stretch/>
        </p:blipFill>
        <p:spPr>
          <a:xfrm>
            <a:off x="6444208" y="2276872"/>
            <a:ext cx="2035969" cy="287714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E9A5BD-4937-4B35-9A9C-ECB7E1BEB584}"/>
              </a:ext>
            </a:extLst>
          </p:cNvPr>
          <p:cNvCxnSpPr>
            <a:cxnSpLocks/>
          </p:cNvCxnSpPr>
          <p:nvPr/>
        </p:nvCxnSpPr>
        <p:spPr>
          <a:xfrm flipH="1" flipV="1">
            <a:off x="3397397" y="3209130"/>
            <a:ext cx="3046811" cy="506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3E5C99D-8088-4B13-80E5-F437E2A3BA84}"/>
              </a:ext>
            </a:extLst>
          </p:cNvPr>
          <p:cNvCxnSpPr>
            <a:cxnSpLocks/>
          </p:cNvCxnSpPr>
          <p:nvPr/>
        </p:nvCxnSpPr>
        <p:spPr>
          <a:xfrm flipH="1">
            <a:off x="3404540" y="3715445"/>
            <a:ext cx="3039668" cy="5402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A8A8AFC-0C1E-4710-B76B-B1ACE1E9A3B2}"/>
              </a:ext>
            </a:extLst>
          </p:cNvPr>
          <p:cNvSpPr/>
          <p:nvPr/>
        </p:nvSpPr>
        <p:spPr>
          <a:xfrm>
            <a:off x="6731002" y="4624558"/>
            <a:ext cx="1462380" cy="38405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b="1" dirty="0">
                <a:solidFill>
                  <a:schemeClr val="tx1"/>
                </a:solidFill>
              </a:rPr>
              <a:t>회원</a:t>
            </a:r>
            <a:endParaRPr kumimoji="1" lang="ko-Kore-KR" altLang="en-US" sz="1350" b="1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36136A-50AA-4DD8-B027-99B60F7CD8C9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7" name="화살표: 오른쪽 47">
              <a:extLst>
                <a:ext uri="{FF2B5EF4-FFF2-40B4-BE49-F238E27FC236}">
                  <a16:creationId xmlns:a16="http://schemas.microsoft.com/office/drawing/2014/main" id="{EB0F1EA4-E042-445F-801E-59F7266536EC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CC6718-7FD6-465A-852B-096B477DE779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405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AC22B2-BAD0-4E3D-BF5A-28F0057E5658}"/>
              </a:ext>
            </a:extLst>
          </p:cNvPr>
          <p:cNvGrpSpPr/>
          <p:nvPr/>
        </p:nvGrpSpPr>
        <p:grpSpPr>
          <a:xfrm>
            <a:off x="1547664" y="2227772"/>
            <a:ext cx="6457388" cy="2001347"/>
            <a:chOff x="841486" y="1883076"/>
            <a:chExt cx="8421738" cy="3017663"/>
          </a:xfrm>
        </p:grpSpPr>
        <p:sp>
          <p:nvSpPr>
            <p:cNvPr id="15" name="자유형 15">
              <a:extLst>
                <a:ext uri="{FF2B5EF4-FFF2-40B4-BE49-F238E27FC236}">
                  <a16:creationId xmlns:a16="http://schemas.microsoft.com/office/drawing/2014/main" id="{B7EC74E0-E138-47C4-BC81-F546A468FDCB}"/>
                </a:ext>
              </a:extLst>
            </p:cNvPr>
            <p:cNvSpPr/>
            <p:nvPr/>
          </p:nvSpPr>
          <p:spPr>
            <a:xfrm>
              <a:off x="841486" y="1883076"/>
              <a:ext cx="3203971" cy="604800"/>
            </a:xfrm>
            <a:custGeom>
              <a:avLst/>
              <a:gdLst>
                <a:gd name="connsiteX0" fmla="*/ 0 w 3203971"/>
                <a:gd name="connsiteY0" fmla="*/ 0 h 604800"/>
                <a:gd name="connsiteX1" fmla="*/ 3203971 w 3203971"/>
                <a:gd name="connsiteY1" fmla="*/ 0 h 604800"/>
                <a:gd name="connsiteX2" fmla="*/ 3203971 w 3203971"/>
                <a:gd name="connsiteY2" fmla="*/ 604800 h 604800"/>
                <a:gd name="connsiteX3" fmla="*/ 0 w 3203971"/>
                <a:gd name="connsiteY3" fmla="*/ 604800 h 604800"/>
                <a:gd name="connsiteX4" fmla="*/ 0 w 3203971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604800">
                  <a:moveTo>
                    <a:pt x="0" y="0"/>
                  </a:moveTo>
                  <a:lnTo>
                    <a:pt x="3203971" y="0"/>
                  </a:lnTo>
                  <a:lnTo>
                    <a:pt x="3203971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373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64008" rIns="112014" bIns="64008" numCol="1" spcCol="1270" anchor="ctr" anchorCtr="0">
              <a:noAutofit/>
            </a:bodyPr>
            <a:lstStyle/>
            <a:p>
              <a:pPr algn="ctr" defTabSz="7000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sz="1575" b="1" dirty="0"/>
                <a:t>회원 관리</a:t>
              </a:r>
              <a:endParaRPr lang="ko-Kore-KR" altLang="en-US" sz="1575" b="1" dirty="0"/>
            </a:p>
          </p:txBody>
        </p:sp>
        <p:sp>
          <p:nvSpPr>
            <p:cNvPr id="17" name="자유형 17">
              <a:extLst>
                <a:ext uri="{FF2B5EF4-FFF2-40B4-BE49-F238E27FC236}">
                  <a16:creationId xmlns:a16="http://schemas.microsoft.com/office/drawing/2014/main" id="{D6C6A6F1-7113-4262-ABB2-092FEC68DE80}"/>
                </a:ext>
              </a:extLst>
            </p:cNvPr>
            <p:cNvSpPr/>
            <p:nvPr/>
          </p:nvSpPr>
          <p:spPr>
            <a:xfrm>
              <a:off x="841486" y="2487876"/>
              <a:ext cx="3203972" cy="2075029"/>
            </a:xfrm>
            <a:custGeom>
              <a:avLst/>
              <a:gdLst>
                <a:gd name="connsiteX0" fmla="*/ 0 w 3203971"/>
                <a:gd name="connsiteY0" fmla="*/ 0 h 3631635"/>
                <a:gd name="connsiteX1" fmla="*/ 3203971 w 3203971"/>
                <a:gd name="connsiteY1" fmla="*/ 0 h 3631635"/>
                <a:gd name="connsiteX2" fmla="*/ 3203971 w 3203971"/>
                <a:gd name="connsiteY2" fmla="*/ 3631635 h 3631635"/>
                <a:gd name="connsiteX3" fmla="*/ 0 w 3203971"/>
                <a:gd name="connsiteY3" fmla="*/ 3631635 h 3631635"/>
                <a:gd name="connsiteX4" fmla="*/ 0 w 3203971"/>
                <a:gd name="connsiteY4" fmla="*/ 0 h 36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3631635">
                  <a:moveTo>
                    <a:pt x="0" y="0"/>
                  </a:moveTo>
                  <a:lnTo>
                    <a:pt x="3203971" y="0"/>
                  </a:lnTo>
                  <a:lnTo>
                    <a:pt x="3203971" y="3631635"/>
                  </a:lnTo>
                  <a:lnTo>
                    <a:pt x="0" y="3631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tint val="4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011" tIns="84011" rIns="112014" bIns="126016" numCol="1" spcCol="1270" anchor="t" anchorCtr="0">
              <a:noAutofit/>
            </a:bodyPr>
            <a:lstStyle/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rgbClr val="FF0000"/>
                  </a:solidFill>
                </a:rPr>
                <a:t>회원 가입</a:t>
              </a:r>
              <a:endParaRPr lang="en-US" altLang="ko-KR" sz="1575" b="1" dirty="0">
                <a:solidFill>
                  <a:srgbClr val="FF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탈퇴</a:t>
              </a:r>
              <a:endParaRPr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정보 수정</a:t>
              </a:r>
              <a:endParaRPr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rgbClr val="FF0000"/>
                  </a:solidFill>
                </a:rPr>
                <a:t>로그인</a:t>
              </a:r>
              <a:endParaRPr lang="en-US" altLang="ko-KR" sz="1575" b="1" dirty="0">
                <a:solidFill>
                  <a:srgbClr val="FF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로그아웃</a:t>
              </a:r>
              <a:endParaRPr lang="ko-Kore-KR" altLang="en-US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자유형 22">
              <a:extLst>
                <a:ext uri="{FF2B5EF4-FFF2-40B4-BE49-F238E27FC236}">
                  <a16:creationId xmlns:a16="http://schemas.microsoft.com/office/drawing/2014/main" id="{34054A2D-1617-449F-B969-148F9AF757B4}"/>
                </a:ext>
              </a:extLst>
            </p:cNvPr>
            <p:cNvSpPr/>
            <p:nvPr/>
          </p:nvSpPr>
          <p:spPr>
            <a:xfrm>
              <a:off x="6059253" y="1883076"/>
              <a:ext cx="3203971" cy="604800"/>
            </a:xfrm>
            <a:custGeom>
              <a:avLst/>
              <a:gdLst>
                <a:gd name="connsiteX0" fmla="*/ 0 w 3203971"/>
                <a:gd name="connsiteY0" fmla="*/ 0 h 604800"/>
                <a:gd name="connsiteX1" fmla="*/ 3203971 w 3203971"/>
                <a:gd name="connsiteY1" fmla="*/ 0 h 604800"/>
                <a:gd name="connsiteX2" fmla="*/ 3203971 w 3203971"/>
                <a:gd name="connsiteY2" fmla="*/ 604800 h 604800"/>
                <a:gd name="connsiteX3" fmla="*/ 0 w 3203971"/>
                <a:gd name="connsiteY3" fmla="*/ 604800 h 604800"/>
                <a:gd name="connsiteX4" fmla="*/ 0 w 3203971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604800">
                  <a:moveTo>
                    <a:pt x="0" y="0"/>
                  </a:moveTo>
                  <a:lnTo>
                    <a:pt x="3203971" y="0"/>
                  </a:lnTo>
                  <a:lnTo>
                    <a:pt x="3203971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373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64008" rIns="112014" bIns="64008" numCol="1" spcCol="1270" anchor="ctr" anchorCtr="0">
              <a:noAutofit/>
            </a:bodyPr>
            <a:lstStyle/>
            <a:p>
              <a:pPr algn="ctr" defTabSz="7000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sz="1575" b="1" dirty="0"/>
                <a:t>문의 관리</a:t>
              </a:r>
              <a:endParaRPr lang="ko-Kore-KR" altLang="en-US" sz="1575" b="1" dirty="0"/>
            </a:p>
          </p:txBody>
        </p:sp>
        <p:sp>
          <p:nvSpPr>
            <p:cNvPr id="20" name="자유형 25">
              <a:extLst>
                <a:ext uri="{FF2B5EF4-FFF2-40B4-BE49-F238E27FC236}">
                  <a16:creationId xmlns:a16="http://schemas.microsoft.com/office/drawing/2014/main" id="{90EED9E7-ABB0-4834-841C-58AC06330EC0}"/>
                </a:ext>
              </a:extLst>
            </p:cNvPr>
            <p:cNvSpPr/>
            <p:nvPr/>
          </p:nvSpPr>
          <p:spPr>
            <a:xfrm>
              <a:off x="6059252" y="2487876"/>
              <a:ext cx="3203972" cy="2412863"/>
            </a:xfrm>
            <a:custGeom>
              <a:avLst/>
              <a:gdLst>
                <a:gd name="connsiteX0" fmla="*/ 0 w 3203971"/>
                <a:gd name="connsiteY0" fmla="*/ 0 h 3631635"/>
                <a:gd name="connsiteX1" fmla="*/ 3203971 w 3203971"/>
                <a:gd name="connsiteY1" fmla="*/ 0 h 3631635"/>
                <a:gd name="connsiteX2" fmla="*/ 3203971 w 3203971"/>
                <a:gd name="connsiteY2" fmla="*/ 3631635 h 3631635"/>
                <a:gd name="connsiteX3" fmla="*/ 0 w 3203971"/>
                <a:gd name="connsiteY3" fmla="*/ 3631635 h 3631635"/>
                <a:gd name="connsiteX4" fmla="*/ 0 w 3203971"/>
                <a:gd name="connsiteY4" fmla="*/ 0 h 36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3631635">
                  <a:moveTo>
                    <a:pt x="0" y="0"/>
                  </a:moveTo>
                  <a:lnTo>
                    <a:pt x="3203971" y="0"/>
                  </a:lnTo>
                  <a:lnTo>
                    <a:pt x="3203971" y="3631635"/>
                  </a:lnTo>
                  <a:lnTo>
                    <a:pt x="0" y="3631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tint val="4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011" tIns="84011" rIns="112014" bIns="126016" numCol="1" spcCol="1270" anchor="t" anchorCtr="0">
              <a:noAutofit/>
            </a:bodyPr>
            <a:lstStyle/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rgbClr val="FF0000"/>
                  </a:solidFill>
                </a:rPr>
                <a:t>문의 추가</a:t>
              </a:r>
              <a:endParaRPr kumimoji="1" lang="en-US" altLang="ko-KR" sz="1575" b="1" dirty="0">
                <a:solidFill>
                  <a:srgbClr val="FF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/>
                  </a:solidFill>
                </a:rPr>
                <a:t>문의 수정</a:t>
              </a:r>
              <a:endParaRPr kumimoji="1" lang="en-US" altLang="ko-KR" sz="1575" b="1" dirty="0">
                <a:solidFill>
                  <a:schemeClr val="tx1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/>
                  </a:solidFill>
                </a:rPr>
                <a:t>문의 삭제</a:t>
              </a:r>
              <a:endParaRPr kumimoji="1" lang="en-US" altLang="ko-KR" sz="1575" b="1" dirty="0">
                <a:solidFill>
                  <a:schemeClr val="tx1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/>
                  </a:solidFill>
                </a:rPr>
                <a:t>문의 상세 조회</a:t>
              </a:r>
              <a:endParaRPr kumimoji="1" lang="en-US" altLang="ko-KR" sz="1575" b="1" dirty="0">
                <a:solidFill>
                  <a:schemeClr val="tx1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/>
                  </a:solidFill>
                </a:rPr>
                <a:t>문의 목록 조회</a:t>
              </a:r>
              <a:endParaRPr kumimoji="1" lang="en-US" altLang="ko-KR" sz="1575" b="1" dirty="0">
                <a:solidFill>
                  <a:schemeClr val="tx1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rgbClr val="FF0000"/>
                  </a:solidFill>
                </a:rPr>
                <a:t>문의 답변</a:t>
              </a:r>
              <a:endParaRPr lang="ko-Kore-KR" altLang="en-US" sz="1575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7CE0B-59E5-4CD5-B0B7-21B70A8916CC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1" name="화살표: 오른쪽 47">
              <a:extLst>
                <a:ext uri="{FF2B5EF4-FFF2-40B4-BE49-F238E27FC236}">
                  <a16:creationId xmlns:a16="http://schemas.microsoft.com/office/drawing/2014/main" id="{B50CC7C7-7812-48E3-81D3-F960220D259E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24F51D-6CD2-4AAD-B399-F4406BE3AF56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57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7DDDCA-09F0-4F2E-8855-5325888F09B9}"/>
              </a:ext>
            </a:extLst>
          </p:cNvPr>
          <p:cNvSpPr/>
          <p:nvPr/>
        </p:nvSpPr>
        <p:spPr>
          <a:xfrm>
            <a:off x="714103" y="1254029"/>
            <a:ext cx="1509059" cy="375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Controller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7FF90-BECF-44F6-B201-45E5A973C872}"/>
              </a:ext>
            </a:extLst>
          </p:cNvPr>
          <p:cNvSpPr/>
          <p:nvPr/>
        </p:nvSpPr>
        <p:spPr>
          <a:xfrm>
            <a:off x="714103" y="2625629"/>
            <a:ext cx="1509059" cy="375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Service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348D87-F537-4AC0-ABEE-7BBC1D259A39}"/>
              </a:ext>
            </a:extLst>
          </p:cNvPr>
          <p:cNvSpPr/>
          <p:nvPr/>
        </p:nvSpPr>
        <p:spPr>
          <a:xfrm>
            <a:off x="714103" y="3997229"/>
            <a:ext cx="1509059" cy="375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FD5E826-A5E6-43DA-AD67-DB942B18596F}"/>
              </a:ext>
            </a:extLst>
          </p:cNvPr>
          <p:cNvSpPr/>
          <p:nvPr/>
        </p:nvSpPr>
        <p:spPr>
          <a:xfrm>
            <a:off x="714103" y="5368829"/>
            <a:ext cx="1509059" cy="375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438286-0DEC-47A9-AE86-53B1B75FBF43}"/>
              </a:ext>
            </a:extLst>
          </p:cNvPr>
          <p:cNvSpPr/>
          <p:nvPr/>
        </p:nvSpPr>
        <p:spPr>
          <a:xfrm>
            <a:off x="3097578" y="1061675"/>
            <a:ext cx="1933264" cy="13374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1627FF-AD17-49D1-9286-FF6F58DFEDC1}"/>
              </a:ext>
            </a:extLst>
          </p:cNvPr>
          <p:cNvSpPr/>
          <p:nvPr/>
        </p:nvSpPr>
        <p:spPr>
          <a:xfrm>
            <a:off x="3523444" y="1232484"/>
            <a:ext cx="1253118" cy="35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Controller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707F2A-7FA7-4A5A-9F29-A2B9AAE8E22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223162" y="1441601"/>
            <a:ext cx="874416" cy="2887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444FFD-FCBF-471C-ABC5-44523FF06EF9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223162" y="2396821"/>
            <a:ext cx="3165979" cy="41638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3B2BE9-33C4-46EA-920A-D9B195E1DCF6}"/>
              </a:ext>
            </a:extLst>
          </p:cNvPr>
          <p:cNvSpPr txBox="1"/>
          <p:nvPr/>
        </p:nvSpPr>
        <p:spPr>
          <a:xfrm>
            <a:off x="3177026" y="1701352"/>
            <a:ext cx="200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MemberController</a:t>
            </a:r>
            <a:endParaRPr lang="en-US" altLang="ko-KR" sz="1400" dirty="0"/>
          </a:p>
          <a:p>
            <a:r>
              <a:rPr lang="en-US" altLang="ko-KR" sz="1400" dirty="0" err="1"/>
              <a:t>QuestionController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F653CF-A833-4E6E-9822-3FB01AEF4DDD}"/>
              </a:ext>
            </a:extLst>
          </p:cNvPr>
          <p:cNvGrpSpPr/>
          <p:nvPr/>
        </p:nvGrpSpPr>
        <p:grpSpPr>
          <a:xfrm>
            <a:off x="5389141" y="1220625"/>
            <a:ext cx="3712644" cy="2352391"/>
            <a:chOff x="3239589" y="2360021"/>
            <a:chExt cx="5758813" cy="243597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9B4616-89F2-4D6E-BAFA-CEC087A36341}"/>
                </a:ext>
              </a:extLst>
            </p:cNvPr>
            <p:cNvGrpSpPr/>
            <p:nvPr/>
          </p:nvGrpSpPr>
          <p:grpSpPr>
            <a:xfrm>
              <a:off x="3239589" y="2360021"/>
              <a:ext cx="5434148" cy="2435971"/>
              <a:chOff x="3239589" y="2360021"/>
              <a:chExt cx="7358742" cy="259610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B1C73A7-934B-4B62-8912-9E96A8B58497}"/>
                  </a:ext>
                </a:extLst>
              </p:cNvPr>
              <p:cNvSpPr/>
              <p:nvPr/>
            </p:nvSpPr>
            <p:spPr>
              <a:xfrm>
                <a:off x="3239589" y="2360021"/>
                <a:ext cx="7358742" cy="25961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FBCB929-CFF4-4331-84A4-083BC5A9563F}"/>
                  </a:ext>
                </a:extLst>
              </p:cNvPr>
              <p:cNvSpPr/>
              <p:nvPr/>
            </p:nvSpPr>
            <p:spPr>
              <a:xfrm>
                <a:off x="5782491" y="2534196"/>
                <a:ext cx="2272938" cy="3744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Service</a:t>
                </a:r>
                <a:endParaRPr lang="ko-KR" altLang="en-US" sz="105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CDD501-BE87-4F06-B4DF-241020E8D34A}"/>
                </a:ext>
              </a:extLst>
            </p:cNvPr>
            <p:cNvSpPr txBox="1"/>
            <p:nvPr/>
          </p:nvSpPr>
          <p:spPr>
            <a:xfrm>
              <a:off x="3328852" y="2955609"/>
              <a:ext cx="2552536" cy="932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MemberLoginService</a:t>
              </a:r>
              <a:endParaRPr lang="en-US" altLang="ko-KR" sz="1050" dirty="0"/>
            </a:p>
            <a:p>
              <a:r>
                <a:rPr lang="en-US" altLang="ko-KR" sz="1050" dirty="0" err="1"/>
                <a:t>MemberSignInService</a:t>
              </a:r>
              <a:endParaRPr lang="en-US" altLang="ko-KR" sz="1050" dirty="0"/>
            </a:p>
            <a:p>
              <a:r>
                <a:rPr lang="en-US" altLang="ko-KR" sz="1050" dirty="0" err="1"/>
                <a:t>MemberSignOutService</a:t>
              </a:r>
              <a:endParaRPr lang="en-US" altLang="ko-KR" sz="1050" dirty="0"/>
            </a:p>
            <a:p>
              <a:r>
                <a:rPr lang="en-US" altLang="ko-KR" sz="1050" dirty="0" err="1"/>
                <a:t>MemberUpdateService</a:t>
              </a:r>
              <a:endParaRPr lang="en-US" altLang="ko-KR" sz="1050" dirty="0"/>
            </a:p>
            <a:p>
              <a:r>
                <a:rPr lang="en-US" altLang="ko-KR" sz="1050" dirty="0" err="1"/>
                <a:t>MemberTypeListService</a:t>
              </a:r>
              <a:endParaRPr lang="en-US" altLang="ko-KR" sz="10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03EF6C-8422-4832-8DCB-02D5435CC4B5}"/>
                </a:ext>
              </a:extLst>
            </p:cNvPr>
            <p:cNvSpPr txBox="1"/>
            <p:nvPr/>
          </p:nvSpPr>
          <p:spPr>
            <a:xfrm>
              <a:off x="5710245" y="2955614"/>
              <a:ext cx="3288157" cy="1266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QuestionInsertService</a:t>
              </a:r>
              <a:endParaRPr lang="en-US" altLang="ko-KR" sz="1050" dirty="0"/>
            </a:p>
            <a:p>
              <a:r>
                <a:rPr lang="en-US" altLang="ko-KR" sz="1050" dirty="0" err="1"/>
                <a:t>QuestionUpdateService</a:t>
              </a:r>
              <a:endParaRPr lang="en-US" altLang="ko-KR" sz="1050" dirty="0"/>
            </a:p>
            <a:p>
              <a:r>
                <a:rPr lang="en-US" altLang="ko-KR" sz="1050" dirty="0" err="1"/>
                <a:t>QuestionDeleteService</a:t>
              </a:r>
              <a:endParaRPr lang="en-US" altLang="ko-KR" sz="1050" dirty="0"/>
            </a:p>
            <a:p>
              <a:r>
                <a:rPr lang="en-US" altLang="ko-KR" sz="1050" dirty="0" err="1"/>
                <a:t>QuestionFindListService</a:t>
              </a:r>
              <a:endParaRPr lang="en-US" altLang="ko-KR" sz="1050" dirty="0"/>
            </a:p>
            <a:p>
              <a:r>
                <a:rPr lang="en-US" altLang="ko-KR" sz="1050" dirty="0" err="1"/>
                <a:t>QuestionFindDetailService</a:t>
              </a:r>
              <a:endParaRPr lang="en-US" altLang="ko-KR" sz="1050" dirty="0"/>
            </a:p>
            <a:p>
              <a:r>
                <a:rPr lang="en-US" altLang="ko-KR" sz="1050" dirty="0" err="1"/>
                <a:t>AnswerInsertService</a:t>
              </a:r>
              <a:endParaRPr lang="en-US" altLang="ko-KR" sz="1050" dirty="0"/>
            </a:p>
            <a:p>
              <a:r>
                <a:rPr lang="en-US" altLang="ko-KR" sz="1050" dirty="0" err="1"/>
                <a:t>AnswerDeleteService</a:t>
              </a:r>
              <a:endParaRPr lang="ko-KR" altLang="en-US" sz="1050" dirty="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5B8405F-CF6D-4029-99A3-18063D1B0DA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468633" y="1629172"/>
            <a:ext cx="0" cy="9964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004C8C-BAE5-4D16-97B5-ACAAA1453DD3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468633" y="3000772"/>
            <a:ext cx="0" cy="9964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28C76F-7775-4EA3-B361-D40AF8F1DF1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468633" y="4372372"/>
            <a:ext cx="0" cy="9964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051883D-7913-4547-8685-D20B8496DE18}"/>
              </a:ext>
            </a:extLst>
          </p:cNvPr>
          <p:cNvSpPr/>
          <p:nvPr/>
        </p:nvSpPr>
        <p:spPr>
          <a:xfrm>
            <a:off x="1404011" y="1625222"/>
            <a:ext cx="142561" cy="2772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5398C186-3E13-4F62-9370-E51B84ABE15E}"/>
              </a:ext>
            </a:extLst>
          </p:cNvPr>
          <p:cNvSpPr/>
          <p:nvPr/>
        </p:nvSpPr>
        <p:spPr>
          <a:xfrm>
            <a:off x="1397351" y="2979620"/>
            <a:ext cx="142561" cy="2772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CAD24950-5438-44B8-BFBC-54334682FB95}"/>
              </a:ext>
            </a:extLst>
          </p:cNvPr>
          <p:cNvSpPr/>
          <p:nvPr/>
        </p:nvSpPr>
        <p:spPr>
          <a:xfrm rot="10800000">
            <a:off x="1405109" y="5157192"/>
            <a:ext cx="142554" cy="18348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3BBEA8-BF48-4B10-B28D-3D0C9D0EA0F2}"/>
              </a:ext>
            </a:extLst>
          </p:cNvPr>
          <p:cNvGrpSpPr/>
          <p:nvPr/>
        </p:nvGrpSpPr>
        <p:grpSpPr>
          <a:xfrm>
            <a:off x="3098930" y="2891247"/>
            <a:ext cx="2054962" cy="1615837"/>
            <a:chOff x="3239589" y="2360021"/>
            <a:chExt cx="2573381" cy="172548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21CC268-28DA-460F-BC48-7979AE7B2450}"/>
                </a:ext>
              </a:extLst>
            </p:cNvPr>
            <p:cNvGrpSpPr/>
            <p:nvPr/>
          </p:nvGrpSpPr>
          <p:grpSpPr>
            <a:xfrm>
              <a:off x="3239589" y="2360021"/>
              <a:ext cx="2573381" cy="1725486"/>
              <a:chOff x="3239589" y="2360022"/>
              <a:chExt cx="3484787" cy="183891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1999B98-6077-4521-AC92-E0299B1A0D01}"/>
                  </a:ext>
                </a:extLst>
              </p:cNvPr>
              <p:cNvSpPr/>
              <p:nvPr/>
            </p:nvSpPr>
            <p:spPr>
              <a:xfrm>
                <a:off x="3239589" y="2360022"/>
                <a:ext cx="3484787" cy="18389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C17B5419-26CA-4305-9AC8-561A0A5CD515}"/>
                  </a:ext>
                </a:extLst>
              </p:cNvPr>
              <p:cNvSpPr/>
              <p:nvPr/>
            </p:nvSpPr>
            <p:spPr>
              <a:xfrm>
                <a:off x="3845512" y="2524413"/>
                <a:ext cx="2272937" cy="3744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DAO</a:t>
                </a:r>
                <a:endParaRPr lang="ko-KR" altLang="en-US" sz="1400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F2D209-8D93-4482-BDFA-D9046119DDD7}"/>
                </a:ext>
              </a:extLst>
            </p:cNvPr>
            <p:cNvSpPr txBox="1"/>
            <p:nvPr/>
          </p:nvSpPr>
          <p:spPr>
            <a:xfrm>
              <a:off x="3457304" y="2921496"/>
              <a:ext cx="2219633" cy="1018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MemberDAO</a:t>
              </a:r>
              <a:endParaRPr lang="en-US" altLang="ko-KR" sz="1400" dirty="0"/>
            </a:p>
            <a:p>
              <a:r>
                <a:rPr lang="en-US" altLang="ko-KR" sz="1400" dirty="0" err="1"/>
                <a:t>MemberTypeDAO</a:t>
              </a:r>
              <a:endParaRPr lang="en-US" altLang="ko-KR" sz="1400" dirty="0"/>
            </a:p>
            <a:p>
              <a:r>
                <a:rPr lang="en-US" altLang="ko-KR" sz="1400" dirty="0" err="1"/>
                <a:t>QuestionDAO</a:t>
              </a:r>
              <a:endParaRPr lang="en-US" altLang="ko-KR" sz="1400" dirty="0"/>
            </a:p>
            <a:p>
              <a:r>
                <a:rPr lang="en-US" altLang="ko-KR" sz="1400" dirty="0" err="1"/>
                <a:t>AnswerDAO</a:t>
              </a:r>
              <a:endParaRPr lang="ko-KR" altLang="en-US" sz="1400" dirty="0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A91863-DBD4-4AAC-8754-944D16B806A9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2223162" y="3699166"/>
            <a:ext cx="875768" cy="48563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380489-0A6F-4E91-A1F2-F1D4B3B42FB4}"/>
              </a:ext>
            </a:extLst>
          </p:cNvPr>
          <p:cNvGrpSpPr/>
          <p:nvPr/>
        </p:nvGrpSpPr>
        <p:grpSpPr>
          <a:xfrm>
            <a:off x="3098930" y="4801588"/>
            <a:ext cx="2054962" cy="1615837"/>
            <a:chOff x="3239589" y="2360021"/>
            <a:chExt cx="2573381" cy="17254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D19EE4C-A94B-45C9-AAC9-D0091CCD682D}"/>
                </a:ext>
              </a:extLst>
            </p:cNvPr>
            <p:cNvGrpSpPr/>
            <p:nvPr/>
          </p:nvGrpSpPr>
          <p:grpSpPr>
            <a:xfrm>
              <a:off x="3239589" y="2360021"/>
              <a:ext cx="2573381" cy="1725486"/>
              <a:chOff x="3239589" y="2360022"/>
              <a:chExt cx="3484787" cy="183891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3F460D5-37E4-46C0-AC60-F45E19BD4A7C}"/>
                  </a:ext>
                </a:extLst>
              </p:cNvPr>
              <p:cNvSpPr/>
              <p:nvPr/>
            </p:nvSpPr>
            <p:spPr>
              <a:xfrm>
                <a:off x="3239589" y="2360022"/>
                <a:ext cx="3484787" cy="18389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5D8E9DE0-34F2-4EFC-98A6-F49F5C0F3F04}"/>
                  </a:ext>
                </a:extLst>
              </p:cNvPr>
              <p:cNvSpPr/>
              <p:nvPr/>
            </p:nvSpPr>
            <p:spPr>
              <a:xfrm>
                <a:off x="3845512" y="2524413"/>
                <a:ext cx="2272937" cy="3744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VO</a:t>
                </a:r>
                <a:endParaRPr lang="ko-KR" altLang="en-US" sz="1400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CABE4E-9CFE-4A40-9F0B-B017FBF9CF7E}"/>
                </a:ext>
              </a:extLst>
            </p:cNvPr>
            <p:cNvSpPr txBox="1"/>
            <p:nvPr/>
          </p:nvSpPr>
          <p:spPr>
            <a:xfrm>
              <a:off x="3457304" y="2935971"/>
              <a:ext cx="2070005" cy="1018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MemberVO</a:t>
              </a:r>
              <a:endParaRPr lang="en-US" altLang="ko-KR" sz="1400" dirty="0"/>
            </a:p>
            <a:p>
              <a:r>
                <a:rPr lang="en-US" altLang="ko-KR" sz="1400" dirty="0" err="1"/>
                <a:t>MemberTypeVO</a:t>
              </a:r>
              <a:endParaRPr lang="en-US" altLang="ko-KR" sz="1400" dirty="0"/>
            </a:p>
            <a:p>
              <a:r>
                <a:rPr lang="en-US" altLang="ko-KR" sz="1400" dirty="0" err="1"/>
                <a:t>QuestionVO</a:t>
              </a:r>
              <a:endParaRPr lang="en-US" altLang="ko-KR" sz="1400" dirty="0"/>
            </a:p>
            <a:p>
              <a:r>
                <a:rPr lang="en-US" altLang="ko-KR" sz="1400" dirty="0" err="1"/>
                <a:t>AnswerVO</a:t>
              </a:r>
              <a:endParaRPr lang="ko-KR" altLang="en-US" sz="1400" dirty="0"/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EB08B1F-CAAB-4CD7-83EA-3FD3355CE127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2223162" y="5556401"/>
            <a:ext cx="875768" cy="5310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74E4AF3-48F0-466A-B57D-E90360790018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3EDA614-7C83-4FE9-9E0E-2980116AECB4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38" name="화살표: 오른쪽 47">
              <a:extLst>
                <a:ext uri="{FF2B5EF4-FFF2-40B4-BE49-F238E27FC236}">
                  <a16:creationId xmlns:a16="http://schemas.microsoft.com/office/drawing/2014/main" id="{F8391D2C-9DDD-4FF4-8333-800279998CF0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6DBB5E-2E6F-44A4-9417-4F90E7F0DECF}"/>
                </a:ext>
              </a:extLst>
            </p:cNvPr>
            <p:cNvSpPr txBox="1"/>
            <p:nvPr/>
          </p:nvSpPr>
          <p:spPr>
            <a:xfrm>
              <a:off x="400245" y="600231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클래스 다이어그램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858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674E4AF3-48F0-466A-B57D-E90360790018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6" name="그래픽 35" descr="사용자">
            <a:extLst>
              <a:ext uri="{FF2B5EF4-FFF2-40B4-BE49-F238E27FC236}">
                <a16:creationId xmlns:a16="http://schemas.microsoft.com/office/drawing/2014/main" id="{4FCE30B4-A59A-4ECE-96EC-9E99FE353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583" y="1732005"/>
            <a:ext cx="914400" cy="9144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E5D822-E4DF-4E2A-A1D0-A689BDB19497}"/>
              </a:ext>
            </a:extLst>
          </p:cNvPr>
          <p:cNvSpPr/>
          <p:nvPr/>
        </p:nvSpPr>
        <p:spPr>
          <a:xfrm>
            <a:off x="1717536" y="1052736"/>
            <a:ext cx="1602377" cy="6792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Dispatcher</a:t>
            </a:r>
          </a:p>
          <a:p>
            <a:pPr algn="ctr"/>
            <a:r>
              <a:rPr lang="en-US" altLang="ko-KR" sz="1400" dirty="0"/>
              <a:t>Servlet</a:t>
            </a:r>
            <a:endParaRPr lang="ko-KR" altLang="en-US" sz="14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7CAC1C1-7DF0-45CE-B117-C88B67D37FF6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501307" y="1732005"/>
            <a:ext cx="17418" cy="48506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80D244C-1E32-41A4-9C20-E0E938905EA6}"/>
              </a:ext>
            </a:extLst>
          </p:cNvPr>
          <p:cNvSpPr/>
          <p:nvPr/>
        </p:nvSpPr>
        <p:spPr>
          <a:xfrm>
            <a:off x="3576816" y="1052736"/>
            <a:ext cx="1602377" cy="6792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Member</a:t>
            </a:r>
          </a:p>
          <a:p>
            <a:pPr algn="ctr"/>
            <a:r>
              <a:rPr lang="en-US" altLang="ko-KR" sz="1400" dirty="0"/>
              <a:t>Controller</a:t>
            </a:r>
            <a:endParaRPr lang="ko-KR" altLang="en-US" sz="14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9A628E8-4359-4622-837A-8FCAB8505EE7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4360587" y="1732005"/>
            <a:ext cx="17418" cy="48506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ACCE8B-2D55-47A7-AC69-12D355E809AF}"/>
              </a:ext>
            </a:extLst>
          </p:cNvPr>
          <p:cNvSpPr/>
          <p:nvPr/>
        </p:nvSpPr>
        <p:spPr>
          <a:xfrm>
            <a:off x="5436096" y="1052736"/>
            <a:ext cx="1602377" cy="6792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MemberLogin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ServiceImpl</a:t>
            </a:r>
            <a:endParaRPr lang="ko-KR" altLang="en-US" sz="14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1B4EA61-7C2F-4C28-9BA9-1B8C93083A4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6219867" y="1732005"/>
            <a:ext cx="17418" cy="48506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0C6F04-CC4A-4153-81F2-C4F5A6F15348}"/>
              </a:ext>
            </a:extLst>
          </p:cNvPr>
          <p:cNvSpPr/>
          <p:nvPr/>
        </p:nvSpPr>
        <p:spPr>
          <a:xfrm>
            <a:off x="7295642" y="1038445"/>
            <a:ext cx="1602377" cy="6792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Line</a:t>
            </a:r>
          </a:p>
          <a:p>
            <a:pPr algn="ctr"/>
            <a:r>
              <a:rPr lang="en-US" altLang="ko-KR" sz="1400" dirty="0" err="1"/>
              <a:t>DAOImpl</a:t>
            </a:r>
            <a:endParaRPr lang="ko-KR" altLang="en-US" sz="1400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47497FD-4BA8-42F5-B943-AB915BEEED7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8096831" y="1717714"/>
            <a:ext cx="25051" cy="485067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9621AC0-B25F-4317-8D90-A483CAC48C66}"/>
              </a:ext>
            </a:extLst>
          </p:cNvPr>
          <p:cNvCxnSpPr>
            <a:cxnSpLocks/>
          </p:cNvCxnSpPr>
          <p:nvPr/>
        </p:nvCxnSpPr>
        <p:spPr>
          <a:xfrm flipV="1">
            <a:off x="1277753" y="2280645"/>
            <a:ext cx="1223554" cy="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81AB562-44A0-4139-BCE6-97754AF1CAB1}"/>
              </a:ext>
            </a:extLst>
          </p:cNvPr>
          <p:cNvSpPr txBox="1"/>
          <p:nvPr/>
        </p:nvSpPr>
        <p:spPr>
          <a:xfrm>
            <a:off x="1441038" y="1829976"/>
            <a:ext cx="104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GET</a:t>
            </a:r>
          </a:p>
          <a:p>
            <a:pPr algn="ctr"/>
            <a:r>
              <a:rPr lang="en-US" altLang="ko-KR" sz="1200" dirty="0"/>
              <a:t>/login</a:t>
            </a:r>
            <a:endParaRPr lang="ko-KR" altLang="en-US" sz="12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BFB9B60-FF41-4913-921C-641CD40684C0}"/>
              </a:ext>
            </a:extLst>
          </p:cNvPr>
          <p:cNvCxnSpPr>
            <a:cxnSpLocks/>
          </p:cNvCxnSpPr>
          <p:nvPr/>
        </p:nvCxnSpPr>
        <p:spPr>
          <a:xfrm flipV="1">
            <a:off x="1288639" y="3540373"/>
            <a:ext cx="1223554" cy="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04D1A95-E4CF-4752-9D31-37AB1416093B}"/>
              </a:ext>
            </a:extLst>
          </p:cNvPr>
          <p:cNvSpPr txBox="1"/>
          <p:nvPr/>
        </p:nvSpPr>
        <p:spPr>
          <a:xfrm>
            <a:off x="1441038" y="3078708"/>
            <a:ext cx="104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POST</a:t>
            </a:r>
          </a:p>
          <a:p>
            <a:pPr algn="ctr"/>
            <a:r>
              <a:rPr lang="en-US" altLang="ko-KR" sz="1200" dirty="0"/>
              <a:t>/login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E6E9E8-0EB7-43D6-A133-5BF9FD20EC69}"/>
              </a:ext>
            </a:extLst>
          </p:cNvPr>
          <p:cNvSpPr txBox="1"/>
          <p:nvPr/>
        </p:nvSpPr>
        <p:spPr>
          <a:xfrm>
            <a:off x="3120152" y="2210473"/>
            <a:ext cx="630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login()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A88E14-A5F6-4959-87AF-B06B31CCA042}"/>
              </a:ext>
            </a:extLst>
          </p:cNvPr>
          <p:cNvSpPr txBox="1"/>
          <p:nvPr/>
        </p:nvSpPr>
        <p:spPr>
          <a:xfrm>
            <a:off x="2490997" y="4071567"/>
            <a:ext cx="856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Exception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A6F9BD-9C03-4379-A42C-49FFB49A925D}"/>
              </a:ext>
            </a:extLst>
          </p:cNvPr>
          <p:cNvSpPr/>
          <p:nvPr/>
        </p:nvSpPr>
        <p:spPr>
          <a:xfrm>
            <a:off x="2481713" y="2288237"/>
            <a:ext cx="72652" cy="37036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D269216-C9FF-4E6D-BED8-4AB4BFAD5074}"/>
              </a:ext>
            </a:extLst>
          </p:cNvPr>
          <p:cNvCxnSpPr>
            <a:cxnSpLocks/>
          </p:cNvCxnSpPr>
          <p:nvPr/>
        </p:nvCxnSpPr>
        <p:spPr>
          <a:xfrm flipH="1">
            <a:off x="1276663" y="4045119"/>
            <a:ext cx="3074126" cy="1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8094CB-C86C-4489-9B53-DFBB645210EF}"/>
              </a:ext>
            </a:extLst>
          </p:cNvPr>
          <p:cNvSpPr/>
          <p:nvPr/>
        </p:nvSpPr>
        <p:spPr>
          <a:xfrm>
            <a:off x="4323574" y="2287176"/>
            <a:ext cx="98855" cy="37035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D1AEC52-C891-4C82-ABBC-D206F4AD3B28}"/>
              </a:ext>
            </a:extLst>
          </p:cNvPr>
          <p:cNvCxnSpPr>
            <a:cxnSpLocks/>
          </p:cNvCxnSpPr>
          <p:nvPr/>
        </p:nvCxnSpPr>
        <p:spPr>
          <a:xfrm flipV="1">
            <a:off x="2501307" y="3877239"/>
            <a:ext cx="188540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2C38D36-9EFC-443D-9F52-98B8D1D8BEB4}"/>
              </a:ext>
            </a:extLst>
          </p:cNvPr>
          <p:cNvCxnSpPr>
            <a:cxnSpLocks/>
          </p:cNvCxnSpPr>
          <p:nvPr/>
        </p:nvCxnSpPr>
        <p:spPr>
          <a:xfrm flipV="1">
            <a:off x="2518724" y="2487472"/>
            <a:ext cx="186798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AAC9BE7-03AB-4A6C-BCF5-28ACD069A45B}"/>
              </a:ext>
            </a:extLst>
          </p:cNvPr>
          <p:cNvCxnSpPr>
            <a:cxnSpLocks/>
          </p:cNvCxnSpPr>
          <p:nvPr/>
        </p:nvCxnSpPr>
        <p:spPr>
          <a:xfrm flipV="1">
            <a:off x="4343171" y="4360248"/>
            <a:ext cx="188540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26F5257-7805-4FE0-BE15-F73E574692FD}"/>
              </a:ext>
            </a:extLst>
          </p:cNvPr>
          <p:cNvSpPr/>
          <p:nvPr/>
        </p:nvSpPr>
        <p:spPr>
          <a:xfrm>
            <a:off x="6198716" y="2287178"/>
            <a:ext cx="90691" cy="36501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3135AAC-EB03-4518-9491-295FBC48807A}"/>
              </a:ext>
            </a:extLst>
          </p:cNvPr>
          <p:cNvSpPr/>
          <p:nvPr/>
        </p:nvSpPr>
        <p:spPr>
          <a:xfrm>
            <a:off x="8043775" y="2280644"/>
            <a:ext cx="94717" cy="365663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B78A1BF-7351-401F-8934-7726385DC52B}"/>
              </a:ext>
            </a:extLst>
          </p:cNvPr>
          <p:cNvCxnSpPr>
            <a:cxnSpLocks/>
          </p:cNvCxnSpPr>
          <p:nvPr/>
        </p:nvCxnSpPr>
        <p:spPr>
          <a:xfrm flipV="1">
            <a:off x="6236477" y="4566060"/>
            <a:ext cx="188540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486E39C-E94C-4BAC-8600-D2A5080B7590}"/>
              </a:ext>
            </a:extLst>
          </p:cNvPr>
          <p:cNvSpPr txBox="1"/>
          <p:nvPr/>
        </p:nvSpPr>
        <p:spPr>
          <a:xfrm>
            <a:off x="4960645" y="4090237"/>
            <a:ext cx="957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doService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507258F-C582-41CF-83F7-23A2CA26F0BC}"/>
              </a:ext>
            </a:extLst>
          </p:cNvPr>
          <p:cNvCxnSpPr>
            <a:cxnSpLocks/>
          </p:cNvCxnSpPr>
          <p:nvPr/>
        </p:nvCxnSpPr>
        <p:spPr>
          <a:xfrm flipH="1">
            <a:off x="6236479" y="5181744"/>
            <a:ext cx="1807296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ACD10B4-A3A7-44F9-885C-384A44ECE37D}"/>
              </a:ext>
            </a:extLst>
          </p:cNvPr>
          <p:cNvSpPr txBox="1"/>
          <p:nvPr/>
        </p:nvSpPr>
        <p:spPr>
          <a:xfrm>
            <a:off x="6719509" y="5266988"/>
            <a:ext cx="986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MemberVO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512B10-6A5B-4076-8E37-6C8FEA1A7118}"/>
              </a:ext>
            </a:extLst>
          </p:cNvPr>
          <p:cNvSpPr txBox="1"/>
          <p:nvPr/>
        </p:nvSpPr>
        <p:spPr>
          <a:xfrm>
            <a:off x="6827624" y="4306112"/>
            <a:ext cx="630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login()</a:t>
            </a:r>
            <a:endParaRPr lang="ko-KR" altLang="en-US" sz="12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83BD30F-4EDC-4B4C-9E4F-AC61E0298567}"/>
              </a:ext>
            </a:extLst>
          </p:cNvPr>
          <p:cNvCxnSpPr>
            <a:cxnSpLocks/>
          </p:cNvCxnSpPr>
          <p:nvPr/>
        </p:nvCxnSpPr>
        <p:spPr>
          <a:xfrm flipH="1">
            <a:off x="4377196" y="5412475"/>
            <a:ext cx="1842672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75C1F6B-295E-42E3-AAC6-09EBD5DE0438}"/>
              </a:ext>
            </a:extLst>
          </p:cNvPr>
          <p:cNvSpPr txBox="1"/>
          <p:nvPr/>
        </p:nvSpPr>
        <p:spPr>
          <a:xfrm>
            <a:off x="4843298" y="5472384"/>
            <a:ext cx="986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MemberVO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5B5552F-4348-4FB5-8197-87C94EC4EA2B}"/>
              </a:ext>
            </a:extLst>
          </p:cNvPr>
          <p:cNvCxnSpPr>
            <a:cxnSpLocks/>
          </p:cNvCxnSpPr>
          <p:nvPr/>
        </p:nvCxnSpPr>
        <p:spPr>
          <a:xfrm flipH="1">
            <a:off x="1276663" y="5673563"/>
            <a:ext cx="3046914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2C0B79E-10BD-42FB-9A08-4EA68CECA61F}"/>
              </a:ext>
            </a:extLst>
          </p:cNvPr>
          <p:cNvSpPr txBox="1"/>
          <p:nvPr/>
        </p:nvSpPr>
        <p:spPr>
          <a:xfrm>
            <a:off x="2524719" y="5660285"/>
            <a:ext cx="591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D1882B-4665-4837-91C8-29696732432E}"/>
              </a:ext>
            </a:extLst>
          </p:cNvPr>
          <p:cNvSpPr txBox="1"/>
          <p:nvPr/>
        </p:nvSpPr>
        <p:spPr>
          <a:xfrm>
            <a:off x="3120152" y="3546904"/>
            <a:ext cx="630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login()</a:t>
            </a:r>
            <a:endParaRPr lang="ko-KR" altLang="en-US" sz="1200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99FD2E4-F7D8-9D49-ABC0-A2D9011003B1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72" name="화살표: 오른쪽 47">
              <a:extLst>
                <a:ext uri="{FF2B5EF4-FFF2-40B4-BE49-F238E27FC236}">
                  <a16:creationId xmlns:a16="http://schemas.microsoft.com/office/drawing/2014/main" id="{5ACC0016-FB69-CA40-97F3-41ABC752DD67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ACC298B-D25A-DE4B-B316-660B61D21610}"/>
                </a:ext>
              </a:extLst>
            </p:cNvPr>
            <p:cNvSpPr txBox="1"/>
            <p:nvPr/>
          </p:nvSpPr>
          <p:spPr>
            <a:xfrm>
              <a:off x="400245" y="60023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로그인</a:t>
              </a:r>
              <a:endParaRPr kumimoji="1"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33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4E772-27D4-F34B-9E6C-47E35D38E206}"/>
              </a:ext>
            </a:extLst>
          </p:cNvPr>
          <p:cNvSpPr txBox="1"/>
          <p:nvPr/>
        </p:nvSpPr>
        <p:spPr>
          <a:xfrm>
            <a:off x="395536" y="2812866"/>
            <a:ext cx="83529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spc="-150" dirty="0" err="1">
                <a:solidFill>
                  <a:schemeClr val="bg1"/>
                </a:solidFill>
              </a:rPr>
              <a:t>매장점주</a:t>
            </a:r>
            <a:r>
              <a:rPr lang="ko-KR" altLang="en-US" sz="6600" b="1" spc="-150" dirty="0">
                <a:solidFill>
                  <a:schemeClr val="bg1"/>
                </a:solidFill>
              </a:rPr>
              <a:t> </a:t>
            </a:r>
            <a:r>
              <a:rPr lang="en-US" altLang="ko-KR" sz="66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6600" b="1" spc="-150" dirty="0">
                <a:solidFill>
                  <a:schemeClr val="bg1"/>
                </a:solidFill>
              </a:rPr>
              <a:t> 관리자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12EEA-F561-2A45-9E81-7AEA7989C362}"/>
              </a:ext>
            </a:extLst>
          </p:cNvPr>
          <p:cNvSpPr txBox="1"/>
          <p:nvPr/>
        </p:nvSpPr>
        <p:spPr>
          <a:xfrm>
            <a:off x="3833918" y="4033242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박원창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11BAA-7869-2843-82B2-C62EBA8AA4C5}"/>
              </a:ext>
            </a:extLst>
          </p:cNvPr>
          <p:cNvSpPr txBox="1"/>
          <p:nvPr/>
        </p:nvSpPr>
        <p:spPr>
          <a:xfrm>
            <a:off x="2443764" y="2404129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세부 기능 설명</a:t>
            </a:r>
          </a:p>
        </p:txBody>
      </p:sp>
    </p:spTree>
    <p:extLst>
      <p:ext uri="{BB962C8B-B14F-4D97-AF65-F5344CB8AC3E}">
        <p14:creationId xmlns:p14="http://schemas.microsoft.com/office/powerpoint/2010/main" val="1066849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D037F9-6C1C-F346-98D5-27AA9042D5C5}"/>
              </a:ext>
            </a:extLst>
          </p:cNvPr>
          <p:cNvGrpSpPr/>
          <p:nvPr/>
        </p:nvGrpSpPr>
        <p:grpSpPr>
          <a:xfrm>
            <a:off x="975122" y="2368152"/>
            <a:ext cx="2239565" cy="2544961"/>
            <a:chOff x="1100138" y="714376"/>
            <a:chExt cx="2986087" cy="339328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8A31195-9D0C-1049-B3A7-BBF5A85F526E}"/>
                </a:ext>
              </a:extLst>
            </p:cNvPr>
            <p:cNvGrpSpPr/>
            <p:nvPr/>
          </p:nvGrpSpPr>
          <p:grpSpPr>
            <a:xfrm>
              <a:off x="1100138" y="714376"/>
              <a:ext cx="2986087" cy="3393281"/>
              <a:chOff x="1328738" y="700089"/>
              <a:chExt cx="2986087" cy="339328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94AEB25-647D-B946-8D88-842CA2997917}"/>
                  </a:ext>
                </a:extLst>
              </p:cNvPr>
              <p:cNvSpPr/>
              <p:nvPr/>
            </p:nvSpPr>
            <p:spPr>
              <a:xfrm>
                <a:off x="1328738" y="700089"/>
                <a:ext cx="2986087" cy="3393281"/>
              </a:xfrm>
              <a:prstGeom prst="rect">
                <a:avLst/>
              </a:prstGeom>
              <a:solidFill>
                <a:srgbClr val="953735"/>
              </a:solidFill>
              <a:ln>
                <a:solidFill>
                  <a:srgbClr val="D1BC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50" b="1" dirty="0"/>
              </a:p>
            </p:txBody>
          </p:sp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67A8B7C7-166C-F94D-8A7B-888AD88A2791}"/>
                  </a:ext>
                </a:extLst>
              </p:cNvPr>
              <p:cNvSpPr/>
              <p:nvPr/>
            </p:nvSpPr>
            <p:spPr>
              <a:xfrm>
                <a:off x="1500187" y="1543050"/>
                <a:ext cx="2643188" cy="8001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자신의</a:t>
                </a:r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매장</a:t>
                </a:r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 관리</a:t>
                </a:r>
                <a:endParaRPr kumimoji="1" lang="ko-Kore-KR" altLang="en-US" sz="13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7BBF41F0-FB91-2D4C-B186-B64B2FA398BE}"/>
                  </a:ext>
                </a:extLst>
              </p:cNvPr>
              <p:cNvSpPr/>
              <p:nvPr/>
            </p:nvSpPr>
            <p:spPr>
              <a:xfrm>
                <a:off x="1509711" y="2938476"/>
                <a:ext cx="2643188" cy="8001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쿠폰</a:t>
                </a:r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정책</a:t>
                </a:r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관리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B37A4-09C3-C847-BBE1-029ACFDF318C}"/>
                </a:ext>
              </a:extLst>
            </p:cNvPr>
            <p:cNvSpPr txBox="1"/>
            <p:nvPr/>
          </p:nvSpPr>
          <p:spPr>
            <a:xfrm>
              <a:off x="1543667" y="963123"/>
              <a:ext cx="202448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50" b="1" dirty="0">
                  <a:solidFill>
                    <a:schemeClr val="bg1"/>
                  </a:solidFill>
                </a:rPr>
                <a:t>매장 관리 서비스</a:t>
              </a:r>
              <a:endParaRPr kumimoji="1" lang="ko-Kore-KR" altLang="en-US" sz="13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 descr="옅은이(가) 표시된 사진&#10;&#10;자동 생성된 설명">
            <a:extLst>
              <a:ext uri="{FF2B5EF4-FFF2-40B4-BE49-F238E27FC236}">
                <a16:creationId xmlns:a16="http://schemas.microsoft.com/office/drawing/2014/main" id="{7C0CFF68-FC8D-1A49-8BE1-9922F5865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1032" t="26980" r="49384" b="17082"/>
          <a:stretch/>
        </p:blipFill>
        <p:spPr>
          <a:xfrm>
            <a:off x="6132910" y="2368153"/>
            <a:ext cx="2035969" cy="2877146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AEA0A3F-E10F-6240-9233-E83710CF2867}"/>
              </a:ext>
            </a:extLst>
          </p:cNvPr>
          <p:cNvCxnSpPr>
            <a:cxnSpLocks/>
          </p:cNvCxnSpPr>
          <p:nvPr/>
        </p:nvCxnSpPr>
        <p:spPr>
          <a:xfrm flipH="1" flipV="1">
            <a:off x="3086099" y="3300411"/>
            <a:ext cx="3046811" cy="506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A6185F1-4CAE-1D47-935C-4DB9DDE3DBC2}"/>
              </a:ext>
            </a:extLst>
          </p:cNvPr>
          <p:cNvCxnSpPr>
            <a:cxnSpLocks/>
          </p:cNvCxnSpPr>
          <p:nvPr/>
        </p:nvCxnSpPr>
        <p:spPr>
          <a:xfrm flipH="1">
            <a:off x="3093242" y="3806726"/>
            <a:ext cx="3039668" cy="5402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7497700-6887-DC4B-A281-FF0E8D53D8CB}"/>
              </a:ext>
            </a:extLst>
          </p:cNvPr>
          <p:cNvSpPr/>
          <p:nvPr/>
        </p:nvSpPr>
        <p:spPr>
          <a:xfrm>
            <a:off x="6419704" y="4660585"/>
            <a:ext cx="1462380" cy="35259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b="1" dirty="0">
                <a:solidFill>
                  <a:schemeClr val="tx1"/>
                </a:solidFill>
              </a:rPr>
              <a:t> 점주 회원</a:t>
            </a:r>
            <a:endParaRPr kumimoji="1" lang="ko-Kore-KR" altLang="en-US" sz="1350" b="1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D03EBB-AA02-40CC-A86E-43B8121865E3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8" name="화살표: 오른쪽 47">
              <a:extLst>
                <a:ext uri="{FF2B5EF4-FFF2-40B4-BE49-F238E27FC236}">
                  <a16:creationId xmlns:a16="http://schemas.microsoft.com/office/drawing/2014/main" id="{F52D650A-64AD-40B1-825C-6393568E3156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126A1D-0900-44C1-A17B-F422C4D194C2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013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D037F9-6C1C-F346-98D5-27AA9042D5C5}"/>
              </a:ext>
            </a:extLst>
          </p:cNvPr>
          <p:cNvGrpSpPr/>
          <p:nvPr/>
        </p:nvGrpSpPr>
        <p:grpSpPr>
          <a:xfrm>
            <a:off x="975122" y="2368152"/>
            <a:ext cx="2239565" cy="2544961"/>
            <a:chOff x="1100138" y="714376"/>
            <a:chExt cx="2986087" cy="339328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8A31195-9D0C-1049-B3A7-BBF5A85F526E}"/>
                </a:ext>
              </a:extLst>
            </p:cNvPr>
            <p:cNvGrpSpPr/>
            <p:nvPr/>
          </p:nvGrpSpPr>
          <p:grpSpPr>
            <a:xfrm>
              <a:off x="1100138" y="714376"/>
              <a:ext cx="2986087" cy="3393281"/>
              <a:chOff x="1328738" y="700089"/>
              <a:chExt cx="2986087" cy="339328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94AEB25-647D-B946-8D88-842CA2997917}"/>
                  </a:ext>
                </a:extLst>
              </p:cNvPr>
              <p:cNvSpPr/>
              <p:nvPr/>
            </p:nvSpPr>
            <p:spPr>
              <a:xfrm>
                <a:off x="1328738" y="700089"/>
                <a:ext cx="2986087" cy="3393281"/>
              </a:xfrm>
              <a:prstGeom prst="rect">
                <a:avLst/>
              </a:prstGeom>
              <a:solidFill>
                <a:srgbClr val="953735"/>
              </a:solidFill>
              <a:ln>
                <a:solidFill>
                  <a:srgbClr val="D1BC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50" b="1" dirty="0"/>
              </a:p>
            </p:txBody>
          </p:sp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67A8B7C7-166C-F94D-8A7B-888AD88A2791}"/>
                  </a:ext>
                </a:extLst>
              </p:cNvPr>
              <p:cNvSpPr/>
              <p:nvPr/>
            </p:nvSpPr>
            <p:spPr>
              <a:xfrm>
                <a:off x="1500187" y="1543050"/>
                <a:ext cx="2643188" cy="8001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매장</a:t>
                </a:r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 요청 승인</a:t>
                </a:r>
                <a:endParaRPr kumimoji="1" lang="ko-Kore-KR" altLang="en-US" sz="13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7BBF41F0-FB91-2D4C-B186-B64B2FA398BE}"/>
                  </a:ext>
                </a:extLst>
              </p:cNvPr>
              <p:cNvSpPr/>
              <p:nvPr/>
            </p:nvSpPr>
            <p:spPr>
              <a:xfrm>
                <a:off x="1509711" y="2938476"/>
                <a:ext cx="2643188" cy="8001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매장</a:t>
                </a:r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 관리</a:t>
                </a:r>
                <a:endParaRPr kumimoji="1" lang="ko-Kore-KR" altLang="en-US" sz="135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B37A4-09C3-C847-BBE1-029ACFDF318C}"/>
                </a:ext>
              </a:extLst>
            </p:cNvPr>
            <p:cNvSpPr txBox="1"/>
            <p:nvPr/>
          </p:nvSpPr>
          <p:spPr>
            <a:xfrm>
              <a:off x="1543667" y="963123"/>
              <a:ext cx="202448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50" b="1" dirty="0">
                  <a:solidFill>
                    <a:schemeClr val="bg1"/>
                  </a:solidFill>
                </a:rPr>
                <a:t>매장 관리 서비스</a:t>
              </a:r>
              <a:endParaRPr kumimoji="1" lang="ko-Kore-KR" altLang="en-US" sz="13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 descr="옅은이(가) 표시된 사진&#10;&#10;자동 생성된 설명">
            <a:extLst>
              <a:ext uri="{FF2B5EF4-FFF2-40B4-BE49-F238E27FC236}">
                <a16:creationId xmlns:a16="http://schemas.microsoft.com/office/drawing/2014/main" id="{7C0CFF68-FC8D-1A49-8BE1-9922F5865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1032" t="26980" r="49384" b="17082"/>
          <a:stretch/>
        </p:blipFill>
        <p:spPr>
          <a:xfrm>
            <a:off x="6132910" y="2368153"/>
            <a:ext cx="2035969" cy="2877146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AEA0A3F-E10F-6240-9233-E83710CF2867}"/>
              </a:ext>
            </a:extLst>
          </p:cNvPr>
          <p:cNvCxnSpPr>
            <a:cxnSpLocks/>
          </p:cNvCxnSpPr>
          <p:nvPr/>
        </p:nvCxnSpPr>
        <p:spPr>
          <a:xfrm flipH="1" flipV="1">
            <a:off x="3086099" y="3300411"/>
            <a:ext cx="3046811" cy="506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A6185F1-4CAE-1D47-935C-4DB9DDE3DBC2}"/>
              </a:ext>
            </a:extLst>
          </p:cNvPr>
          <p:cNvCxnSpPr>
            <a:cxnSpLocks/>
          </p:cNvCxnSpPr>
          <p:nvPr/>
        </p:nvCxnSpPr>
        <p:spPr>
          <a:xfrm flipH="1">
            <a:off x="3093242" y="3806726"/>
            <a:ext cx="3039668" cy="5402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7497700-6887-DC4B-A281-FF0E8D53D8CB}"/>
              </a:ext>
            </a:extLst>
          </p:cNvPr>
          <p:cNvSpPr/>
          <p:nvPr/>
        </p:nvSpPr>
        <p:spPr>
          <a:xfrm>
            <a:off x="6419704" y="4629125"/>
            <a:ext cx="1462380" cy="38405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b="1" dirty="0">
                <a:solidFill>
                  <a:schemeClr val="tx1"/>
                </a:solidFill>
              </a:rPr>
              <a:t> 관리자</a:t>
            </a:r>
            <a:endParaRPr kumimoji="1" lang="ko-Kore-KR" altLang="en-US" sz="1350" b="1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9656BA-B133-42DD-8128-50A1A0F5EAF1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8" name="화살표: 오른쪽 47">
              <a:extLst>
                <a:ext uri="{FF2B5EF4-FFF2-40B4-BE49-F238E27FC236}">
                  <a16:creationId xmlns:a16="http://schemas.microsoft.com/office/drawing/2014/main" id="{F0892139-2F2C-4139-89AB-0EC0EA8AB874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678DF1-C171-4E50-80C4-1DE7BE525DCF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376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EDFBA1-1226-534B-BA65-FCDE5E9EC9D6}"/>
              </a:ext>
            </a:extLst>
          </p:cNvPr>
          <p:cNvGrpSpPr/>
          <p:nvPr/>
        </p:nvGrpSpPr>
        <p:grpSpPr>
          <a:xfrm>
            <a:off x="539552" y="2085982"/>
            <a:ext cx="2456654" cy="2569380"/>
            <a:chOff x="1259632" y="790946"/>
            <a:chExt cx="2456654" cy="2569380"/>
          </a:xfrm>
        </p:grpSpPr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9DBF3C00-D97E-D245-97B8-A0AB47BD37C8}"/>
                </a:ext>
              </a:extLst>
            </p:cNvPr>
            <p:cNvSpPr/>
            <p:nvPr/>
          </p:nvSpPr>
          <p:spPr>
            <a:xfrm>
              <a:off x="1259632" y="790946"/>
              <a:ext cx="2456653" cy="401110"/>
            </a:xfrm>
            <a:custGeom>
              <a:avLst/>
              <a:gdLst>
                <a:gd name="connsiteX0" fmla="*/ 0 w 3203971"/>
                <a:gd name="connsiteY0" fmla="*/ 0 h 604800"/>
                <a:gd name="connsiteX1" fmla="*/ 3203971 w 3203971"/>
                <a:gd name="connsiteY1" fmla="*/ 0 h 604800"/>
                <a:gd name="connsiteX2" fmla="*/ 3203971 w 3203971"/>
                <a:gd name="connsiteY2" fmla="*/ 604800 h 604800"/>
                <a:gd name="connsiteX3" fmla="*/ 0 w 3203971"/>
                <a:gd name="connsiteY3" fmla="*/ 604800 h 604800"/>
                <a:gd name="connsiteX4" fmla="*/ 0 w 3203971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604800">
                  <a:moveTo>
                    <a:pt x="0" y="0"/>
                  </a:moveTo>
                  <a:lnTo>
                    <a:pt x="3203971" y="0"/>
                  </a:lnTo>
                  <a:lnTo>
                    <a:pt x="3203971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373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64008" rIns="112014" bIns="64008" numCol="1" spcCol="1270" anchor="ctr" anchorCtr="0">
              <a:noAutofit/>
            </a:bodyPr>
            <a:lstStyle/>
            <a:p>
              <a:pPr algn="ctr" defTabSz="7000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ore-KR" altLang="en-US" sz="1575" b="1" dirty="0"/>
                <a:t>매장</a:t>
              </a:r>
              <a:r>
                <a:rPr kumimoji="1" lang="ko-KR" altLang="en-US" sz="1575" b="1" dirty="0"/>
                <a:t> 관리</a:t>
              </a:r>
              <a:endParaRPr lang="ko-Kore-KR" altLang="en-US" sz="1575" b="1" dirty="0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42AB6789-46B8-664C-B113-75368C1CAFBF}"/>
                </a:ext>
              </a:extLst>
            </p:cNvPr>
            <p:cNvSpPr/>
            <p:nvPr/>
          </p:nvSpPr>
          <p:spPr>
            <a:xfrm>
              <a:off x="1259633" y="1192056"/>
              <a:ext cx="2456653" cy="2168270"/>
            </a:xfrm>
            <a:custGeom>
              <a:avLst/>
              <a:gdLst>
                <a:gd name="connsiteX0" fmla="*/ 0 w 3203971"/>
                <a:gd name="connsiteY0" fmla="*/ 0 h 3631635"/>
                <a:gd name="connsiteX1" fmla="*/ 3203971 w 3203971"/>
                <a:gd name="connsiteY1" fmla="*/ 0 h 3631635"/>
                <a:gd name="connsiteX2" fmla="*/ 3203971 w 3203971"/>
                <a:gd name="connsiteY2" fmla="*/ 3631635 h 3631635"/>
                <a:gd name="connsiteX3" fmla="*/ 0 w 3203971"/>
                <a:gd name="connsiteY3" fmla="*/ 3631635 h 3631635"/>
                <a:gd name="connsiteX4" fmla="*/ 0 w 3203971"/>
                <a:gd name="connsiteY4" fmla="*/ 0 h 36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3631635">
                  <a:moveTo>
                    <a:pt x="0" y="0"/>
                  </a:moveTo>
                  <a:lnTo>
                    <a:pt x="3203971" y="0"/>
                  </a:lnTo>
                  <a:lnTo>
                    <a:pt x="3203971" y="3631635"/>
                  </a:lnTo>
                  <a:lnTo>
                    <a:pt x="0" y="3631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tint val="4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011" tIns="84011" rIns="112014" bIns="126016" numCol="1" spcCol="1270" anchor="t" anchorCtr="0">
              <a:noAutofit/>
            </a:bodyPr>
            <a:lstStyle/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rgbClr val="FF0000"/>
                  </a:solidFill>
                </a:rPr>
                <a:t>매장 추가 요청</a:t>
              </a:r>
              <a:endParaRPr lang="ko-Kore-KR" altLang="en-US" sz="1575" b="1" dirty="0">
                <a:solidFill>
                  <a:srgbClr val="FF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rgbClr val="FF0000"/>
                  </a:solidFill>
                </a:rPr>
                <a:t>매장 분석 보기</a:t>
              </a:r>
              <a:endParaRPr lang="en-US" altLang="ko-KR" sz="1575" b="1" dirty="0">
                <a:solidFill>
                  <a:srgbClr val="FF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매장 수정 요청 </a:t>
              </a:r>
              <a:endParaRPr lang="ko-Kore-KR" altLang="en-US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매장 삭제 요청</a:t>
              </a:r>
              <a:endParaRPr lang="ko-Kore-KR" altLang="en-US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매장 상세 보기</a:t>
              </a:r>
              <a:endParaRPr kumimoji="1"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매장 추가 </a:t>
              </a:r>
              <a:endParaRPr kumimoji="1"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매장 수정</a:t>
              </a:r>
              <a:endParaRPr kumimoji="1"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매장 삭제</a:t>
              </a:r>
              <a:endParaRPr lang="ko-Kore-KR" altLang="en-US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ko-Kore-KR" altLang="en-US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95A9A8-DCF9-7E43-B909-88704F72696A}"/>
              </a:ext>
            </a:extLst>
          </p:cNvPr>
          <p:cNvGrpSpPr/>
          <p:nvPr/>
        </p:nvGrpSpPr>
        <p:grpSpPr>
          <a:xfrm>
            <a:off x="3257566" y="1415199"/>
            <a:ext cx="2731421" cy="4419128"/>
            <a:chOff x="3190543" y="1434592"/>
            <a:chExt cx="2731421" cy="44191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38C6C1-A797-D043-BA1E-21673E755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543" y="1434592"/>
              <a:ext cx="2731421" cy="4419128"/>
            </a:xfrm>
            <a:prstGeom prst="rect">
              <a:avLst/>
            </a:prstGeom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FBEA0BF-4FD5-B44A-8B13-C55F102AEC6C}"/>
                </a:ext>
              </a:extLst>
            </p:cNvPr>
            <p:cNvSpPr/>
            <p:nvPr/>
          </p:nvSpPr>
          <p:spPr>
            <a:xfrm>
              <a:off x="3190543" y="1844824"/>
              <a:ext cx="2458082" cy="244827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8FC79C-B116-BE44-8807-103F087CDE57}"/>
              </a:ext>
            </a:extLst>
          </p:cNvPr>
          <p:cNvGrpSpPr/>
          <p:nvPr/>
        </p:nvGrpSpPr>
        <p:grpSpPr>
          <a:xfrm>
            <a:off x="5988987" y="1415199"/>
            <a:ext cx="2870510" cy="4419127"/>
            <a:chOff x="5867416" y="1409507"/>
            <a:chExt cx="2870510" cy="441912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5F3D5E-129D-3744-A8EA-DF4AA552A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16" y="1409507"/>
              <a:ext cx="2870510" cy="441912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31C6AAA-5E1E-2948-A398-30C175224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52672" y="1941309"/>
              <a:ext cx="1093605" cy="142367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86FDB4F-0203-0A41-B17E-7C6D3474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94882" y="3568477"/>
              <a:ext cx="1189648" cy="1572651"/>
            </a:xfrm>
            <a:prstGeom prst="rect">
              <a:avLst/>
            </a:prstGeom>
          </p:spPr>
        </p:pic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A6F6FF1D-D014-A44E-9AD9-CE05F8AA5B86}"/>
                </a:ext>
              </a:extLst>
            </p:cNvPr>
            <p:cNvSpPr/>
            <p:nvPr/>
          </p:nvSpPr>
          <p:spPr>
            <a:xfrm>
              <a:off x="6863209" y="1950948"/>
              <a:ext cx="1093605" cy="147805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051800-1443-477A-94A7-F9653FF934B9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20" name="화살표: 오른쪽 47">
              <a:extLst>
                <a:ext uri="{FF2B5EF4-FFF2-40B4-BE49-F238E27FC236}">
                  <a16:creationId xmlns:a16="http://schemas.microsoft.com/office/drawing/2014/main" id="{0D131461-6A4D-4029-A5EB-2D149F590263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4AC74B-FAC8-4B4E-878B-F3760DEF87F2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394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7DDDCA-09F0-4F2E-8855-5325888F09B9}"/>
              </a:ext>
            </a:extLst>
          </p:cNvPr>
          <p:cNvSpPr/>
          <p:nvPr/>
        </p:nvSpPr>
        <p:spPr>
          <a:xfrm>
            <a:off x="714103" y="1254029"/>
            <a:ext cx="1509059" cy="375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Controller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7FF90-BECF-44F6-B201-45E5A973C872}"/>
              </a:ext>
            </a:extLst>
          </p:cNvPr>
          <p:cNvSpPr/>
          <p:nvPr/>
        </p:nvSpPr>
        <p:spPr>
          <a:xfrm>
            <a:off x="714103" y="2625629"/>
            <a:ext cx="1509059" cy="375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Service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348D87-F537-4AC0-ABEE-7BBC1D259A39}"/>
              </a:ext>
            </a:extLst>
          </p:cNvPr>
          <p:cNvSpPr/>
          <p:nvPr/>
        </p:nvSpPr>
        <p:spPr>
          <a:xfrm>
            <a:off x="714103" y="3997229"/>
            <a:ext cx="1509059" cy="375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FD5E826-A5E6-43DA-AD67-DB942B18596F}"/>
              </a:ext>
            </a:extLst>
          </p:cNvPr>
          <p:cNvSpPr/>
          <p:nvPr/>
        </p:nvSpPr>
        <p:spPr>
          <a:xfrm>
            <a:off x="714103" y="5368829"/>
            <a:ext cx="1509059" cy="3751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438286-0DEC-47A9-AE86-53B1B75FBF43}"/>
              </a:ext>
            </a:extLst>
          </p:cNvPr>
          <p:cNvSpPr/>
          <p:nvPr/>
        </p:nvSpPr>
        <p:spPr>
          <a:xfrm>
            <a:off x="3097591" y="1099156"/>
            <a:ext cx="1978465" cy="15937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1627FF-AD17-49D1-9286-FF6F58DFEDC1}"/>
              </a:ext>
            </a:extLst>
          </p:cNvPr>
          <p:cNvSpPr/>
          <p:nvPr/>
        </p:nvSpPr>
        <p:spPr>
          <a:xfrm>
            <a:off x="3523444" y="1232484"/>
            <a:ext cx="1253118" cy="35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Controller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707F2A-7FA7-4A5A-9F29-A2B9AAE8E22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223162" y="1441601"/>
            <a:ext cx="874429" cy="45444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444FFD-FCBF-471C-ABC5-44523FF06EF9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223162" y="2396821"/>
            <a:ext cx="2980287" cy="41638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3B2BE9-33C4-46EA-920A-D9B195E1DCF6}"/>
              </a:ext>
            </a:extLst>
          </p:cNvPr>
          <p:cNvSpPr txBox="1"/>
          <p:nvPr/>
        </p:nvSpPr>
        <p:spPr>
          <a:xfrm>
            <a:off x="3175863" y="1541803"/>
            <a:ext cx="200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StoreController</a:t>
            </a:r>
            <a:endParaRPr lang="en-US" altLang="ko-KR" sz="1400" dirty="0"/>
          </a:p>
          <a:p>
            <a:r>
              <a:rPr lang="en-US" altLang="ko-KR" sz="1400" dirty="0" err="1"/>
              <a:t>ManagerController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9B4616-89F2-4D6E-BAFA-CEC087A36341}"/>
              </a:ext>
            </a:extLst>
          </p:cNvPr>
          <p:cNvGrpSpPr/>
          <p:nvPr/>
        </p:nvGrpSpPr>
        <p:grpSpPr>
          <a:xfrm>
            <a:off x="5203449" y="1220625"/>
            <a:ext cx="3545015" cy="2352391"/>
            <a:chOff x="2847401" y="2360021"/>
            <a:chExt cx="7750930" cy="25961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1C73A7-934B-4B62-8912-9E96A8B58497}"/>
                </a:ext>
              </a:extLst>
            </p:cNvPr>
            <p:cNvSpPr/>
            <p:nvPr/>
          </p:nvSpPr>
          <p:spPr>
            <a:xfrm>
              <a:off x="2847401" y="2360021"/>
              <a:ext cx="7750930" cy="25961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FBCB929-CFF4-4331-84A4-083BC5A9563F}"/>
                </a:ext>
              </a:extLst>
            </p:cNvPr>
            <p:cNvSpPr/>
            <p:nvPr/>
          </p:nvSpPr>
          <p:spPr>
            <a:xfrm>
              <a:off x="5782491" y="2534196"/>
              <a:ext cx="2272938" cy="37446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Service</a:t>
              </a:r>
              <a:endParaRPr lang="ko-KR" altLang="en-US" sz="105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D501-BE87-4F06-B4DF-241020E8D34A}"/>
              </a:ext>
            </a:extLst>
          </p:cNvPr>
          <p:cNvSpPr txBox="1"/>
          <p:nvPr/>
        </p:nvSpPr>
        <p:spPr>
          <a:xfrm>
            <a:off x="5204685" y="1806688"/>
            <a:ext cx="1979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StoreInsertRequestService</a:t>
            </a:r>
            <a:endParaRPr lang="en-US" altLang="ko-KR" sz="1100" dirty="0"/>
          </a:p>
          <a:p>
            <a:r>
              <a:rPr lang="en-US" altLang="ko-KR" sz="1100" dirty="0" err="1"/>
              <a:t>StoreUpdateRequestService</a:t>
            </a:r>
            <a:endParaRPr lang="en-US" altLang="ko-KR" sz="1100" dirty="0"/>
          </a:p>
          <a:p>
            <a:r>
              <a:rPr lang="en-US" altLang="ko-KR" sz="1100" dirty="0" err="1"/>
              <a:t>StoreDeleteRequestService</a:t>
            </a:r>
            <a:endParaRPr lang="en-US" altLang="ko-KR" sz="1100" dirty="0"/>
          </a:p>
          <a:p>
            <a:r>
              <a:rPr lang="en-US" altLang="ko-KR" sz="1100" dirty="0" err="1"/>
              <a:t>StoreInsertService</a:t>
            </a:r>
            <a:endParaRPr lang="en-US" altLang="ko-KR" sz="1100" dirty="0"/>
          </a:p>
          <a:p>
            <a:r>
              <a:rPr lang="en-US" altLang="ko-KR" sz="1100" dirty="0" err="1"/>
              <a:t>StoreUpdateService</a:t>
            </a:r>
            <a:endParaRPr lang="en-US" altLang="ko-KR" sz="1100" dirty="0"/>
          </a:p>
          <a:p>
            <a:r>
              <a:rPr lang="en-US" altLang="ko-KR" sz="1100" dirty="0" err="1"/>
              <a:t>StoreDelelteService</a:t>
            </a:r>
            <a:endParaRPr lang="en-US" altLang="ko-KR" sz="1100" dirty="0"/>
          </a:p>
          <a:p>
            <a:r>
              <a:rPr lang="en-US" altLang="ko-KR" sz="1100" dirty="0" err="1"/>
              <a:t>StoreListService</a:t>
            </a:r>
            <a:endParaRPr lang="en-US" altLang="ko-KR" sz="1100" dirty="0"/>
          </a:p>
          <a:p>
            <a:r>
              <a:rPr lang="en-US" altLang="ko-KR" sz="1100" dirty="0" err="1"/>
              <a:t>StoreViewService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3EF6C-8422-4832-8DCB-02D5435CC4B5}"/>
              </a:ext>
            </a:extLst>
          </p:cNvPr>
          <p:cNvSpPr txBox="1"/>
          <p:nvPr/>
        </p:nvSpPr>
        <p:spPr>
          <a:xfrm>
            <a:off x="7160140" y="1812284"/>
            <a:ext cx="21643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PolicyInsertService</a:t>
            </a:r>
            <a:endParaRPr lang="en-US" altLang="ko-KR" sz="1100" dirty="0"/>
          </a:p>
          <a:p>
            <a:r>
              <a:rPr lang="en-US" altLang="ko-KR" sz="1100" dirty="0" err="1"/>
              <a:t>PolicyUpdateService</a:t>
            </a:r>
            <a:endParaRPr lang="en-US" altLang="ko-KR" sz="1100" dirty="0"/>
          </a:p>
          <a:p>
            <a:r>
              <a:rPr lang="en-US" altLang="ko-KR" sz="1100" dirty="0" err="1"/>
              <a:t>PolicyDeleteService</a:t>
            </a:r>
            <a:endParaRPr lang="en-US" altLang="ko-KR" sz="1100" dirty="0"/>
          </a:p>
          <a:p>
            <a:r>
              <a:rPr lang="en-US" altLang="ko-KR" sz="1100" dirty="0" err="1"/>
              <a:t>PolicyViewService</a:t>
            </a:r>
            <a:endParaRPr lang="en-US" altLang="ko-KR" sz="1100" dirty="0"/>
          </a:p>
          <a:p>
            <a:r>
              <a:rPr lang="en-US" altLang="ko-KR" sz="1100" dirty="0" err="1"/>
              <a:t>PolicyListService</a:t>
            </a:r>
            <a:endParaRPr lang="en-US" altLang="ko-KR" sz="1100" dirty="0"/>
          </a:p>
          <a:p>
            <a:r>
              <a:rPr lang="en-US" altLang="ko-KR" sz="1100" dirty="0" err="1"/>
              <a:t>StoreStateService</a:t>
            </a:r>
            <a:endParaRPr lang="en-US" altLang="ko-KR" sz="1100" dirty="0"/>
          </a:p>
          <a:p>
            <a:r>
              <a:rPr lang="en-US" altLang="ko-KR" sz="1100" dirty="0" err="1"/>
              <a:t>StoreTypeService</a:t>
            </a:r>
            <a:endParaRPr lang="en-US" altLang="ko-KR" sz="1100" dirty="0"/>
          </a:p>
          <a:p>
            <a:r>
              <a:rPr lang="en-US" altLang="ko-KR" sz="1100" dirty="0" err="1"/>
              <a:t>StoreStatisticsService</a:t>
            </a:r>
            <a:endParaRPr lang="en-US" altLang="ko-KR" sz="11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5B8405F-CF6D-4029-99A3-18063D1B0DA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468633" y="1629172"/>
            <a:ext cx="0" cy="9964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004C8C-BAE5-4D16-97B5-ACAAA1453DD3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468633" y="3000772"/>
            <a:ext cx="0" cy="9964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28C76F-7775-4EA3-B361-D40AF8F1DF1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468633" y="4372372"/>
            <a:ext cx="0" cy="9964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051883D-7913-4547-8685-D20B8496DE18}"/>
              </a:ext>
            </a:extLst>
          </p:cNvPr>
          <p:cNvSpPr/>
          <p:nvPr/>
        </p:nvSpPr>
        <p:spPr>
          <a:xfrm>
            <a:off x="1397350" y="1609676"/>
            <a:ext cx="142561" cy="2772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5398C186-3E13-4F62-9370-E51B84ABE15E}"/>
              </a:ext>
            </a:extLst>
          </p:cNvPr>
          <p:cNvSpPr/>
          <p:nvPr/>
        </p:nvSpPr>
        <p:spPr>
          <a:xfrm>
            <a:off x="1397351" y="2981276"/>
            <a:ext cx="142561" cy="2772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CAD24950-5438-44B8-BFBC-54334682FB95}"/>
              </a:ext>
            </a:extLst>
          </p:cNvPr>
          <p:cNvSpPr/>
          <p:nvPr/>
        </p:nvSpPr>
        <p:spPr>
          <a:xfrm rot="10800000">
            <a:off x="1401409" y="5185342"/>
            <a:ext cx="142554" cy="18348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3BBEA8-BF48-4B10-B28D-3D0C9D0EA0F2}"/>
              </a:ext>
            </a:extLst>
          </p:cNvPr>
          <p:cNvGrpSpPr/>
          <p:nvPr/>
        </p:nvGrpSpPr>
        <p:grpSpPr>
          <a:xfrm>
            <a:off x="3098930" y="2891248"/>
            <a:ext cx="2054962" cy="1615837"/>
            <a:chOff x="3239589" y="2360021"/>
            <a:chExt cx="2573381" cy="172548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21CC268-28DA-460F-BC48-7979AE7B2450}"/>
                </a:ext>
              </a:extLst>
            </p:cNvPr>
            <p:cNvGrpSpPr/>
            <p:nvPr/>
          </p:nvGrpSpPr>
          <p:grpSpPr>
            <a:xfrm>
              <a:off x="3239589" y="2360021"/>
              <a:ext cx="2573381" cy="1725486"/>
              <a:chOff x="3239589" y="2360022"/>
              <a:chExt cx="3484787" cy="183891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1999B98-6077-4521-AC92-E0299B1A0D01}"/>
                  </a:ext>
                </a:extLst>
              </p:cNvPr>
              <p:cNvSpPr/>
              <p:nvPr/>
            </p:nvSpPr>
            <p:spPr>
              <a:xfrm>
                <a:off x="3239589" y="2360022"/>
                <a:ext cx="3484787" cy="18389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C17B5419-26CA-4305-9AC8-561A0A5CD515}"/>
                  </a:ext>
                </a:extLst>
              </p:cNvPr>
              <p:cNvSpPr/>
              <p:nvPr/>
            </p:nvSpPr>
            <p:spPr>
              <a:xfrm>
                <a:off x="3845512" y="2524413"/>
                <a:ext cx="2272937" cy="3744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DAO</a:t>
                </a:r>
                <a:endParaRPr lang="ko-KR" altLang="en-US" sz="1400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F2D209-8D93-4482-BDFA-D9046119DDD7}"/>
                </a:ext>
              </a:extLst>
            </p:cNvPr>
            <p:cNvSpPr txBox="1"/>
            <p:nvPr/>
          </p:nvSpPr>
          <p:spPr>
            <a:xfrm>
              <a:off x="3457304" y="2921496"/>
              <a:ext cx="2219633" cy="101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StoreDAO</a:t>
              </a:r>
              <a:endParaRPr lang="en-US" altLang="ko-KR" sz="1400" dirty="0"/>
            </a:p>
            <a:p>
              <a:r>
                <a:rPr lang="en-US" altLang="ko-KR" sz="1400" dirty="0" err="1"/>
                <a:t>StoreStateDAO</a:t>
              </a:r>
              <a:endParaRPr lang="en-US" altLang="ko-KR" sz="1400" dirty="0"/>
            </a:p>
            <a:p>
              <a:r>
                <a:rPr lang="en-US" altLang="ko-KR" sz="1400" dirty="0" err="1"/>
                <a:t>StoreTypeDAO</a:t>
              </a:r>
              <a:endParaRPr lang="en-US" altLang="ko-KR" sz="1400" dirty="0"/>
            </a:p>
            <a:p>
              <a:r>
                <a:rPr lang="en-US" altLang="ko-KR" sz="1400" dirty="0" err="1"/>
                <a:t>PolicyDAO</a:t>
              </a:r>
              <a:endParaRPr lang="en-US" altLang="ko-KR" sz="1400" dirty="0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A91863-DBD4-4AAC-8754-944D16B806A9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 flipV="1">
            <a:off x="2223162" y="3699166"/>
            <a:ext cx="875768" cy="48563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380489-0A6F-4E91-A1F2-F1D4B3B42FB4}"/>
              </a:ext>
            </a:extLst>
          </p:cNvPr>
          <p:cNvGrpSpPr/>
          <p:nvPr/>
        </p:nvGrpSpPr>
        <p:grpSpPr>
          <a:xfrm>
            <a:off x="3098930" y="4801588"/>
            <a:ext cx="2054962" cy="1655719"/>
            <a:chOff x="3239589" y="2360021"/>
            <a:chExt cx="2573381" cy="176807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D19EE4C-A94B-45C9-AAC9-D0091CCD682D}"/>
                </a:ext>
              </a:extLst>
            </p:cNvPr>
            <p:cNvGrpSpPr/>
            <p:nvPr/>
          </p:nvGrpSpPr>
          <p:grpSpPr>
            <a:xfrm>
              <a:off x="3239589" y="2360021"/>
              <a:ext cx="2573381" cy="1725486"/>
              <a:chOff x="3239589" y="2360022"/>
              <a:chExt cx="3484787" cy="183891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3F460D5-37E4-46C0-AC60-F45E19BD4A7C}"/>
                  </a:ext>
                </a:extLst>
              </p:cNvPr>
              <p:cNvSpPr/>
              <p:nvPr/>
            </p:nvSpPr>
            <p:spPr>
              <a:xfrm>
                <a:off x="3239589" y="2360022"/>
                <a:ext cx="3484787" cy="18389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5D8E9DE0-34F2-4EFC-98A6-F49F5C0F3F04}"/>
                  </a:ext>
                </a:extLst>
              </p:cNvPr>
              <p:cNvSpPr/>
              <p:nvPr/>
            </p:nvSpPr>
            <p:spPr>
              <a:xfrm>
                <a:off x="3845512" y="2524413"/>
                <a:ext cx="2272937" cy="3744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VO</a:t>
                </a:r>
                <a:endParaRPr lang="ko-KR" altLang="en-US" sz="1400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CABE4E-9CFE-4A40-9F0B-B017FBF9CF7E}"/>
                </a:ext>
              </a:extLst>
            </p:cNvPr>
            <p:cNvSpPr txBox="1"/>
            <p:nvPr/>
          </p:nvSpPr>
          <p:spPr>
            <a:xfrm>
              <a:off x="3482703" y="2879179"/>
              <a:ext cx="2070005" cy="1248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StoreVO</a:t>
              </a:r>
              <a:endParaRPr lang="en-US" altLang="ko-KR" sz="1400" dirty="0"/>
            </a:p>
            <a:p>
              <a:r>
                <a:rPr lang="en-US" altLang="ko-KR" sz="1400" dirty="0" err="1"/>
                <a:t>StoreStateVO</a:t>
              </a:r>
              <a:endParaRPr lang="en-US" altLang="ko-KR" sz="1400" dirty="0"/>
            </a:p>
            <a:p>
              <a:r>
                <a:rPr lang="en-US" altLang="ko-KR" sz="1400" dirty="0" err="1"/>
                <a:t>StoreTypeVO</a:t>
              </a:r>
              <a:endParaRPr lang="en-US" altLang="ko-KR" sz="1400" dirty="0"/>
            </a:p>
            <a:p>
              <a:r>
                <a:rPr lang="en-US" altLang="ko-KR" sz="1400" dirty="0" err="1"/>
                <a:t>PolicyVO</a:t>
              </a:r>
              <a:endParaRPr lang="en-US" altLang="ko-KR" sz="1400" dirty="0"/>
            </a:p>
            <a:p>
              <a:r>
                <a:rPr lang="en-US" altLang="ko-KR" sz="1400" dirty="0" err="1"/>
                <a:t>StatisticsVO</a:t>
              </a:r>
              <a:endParaRPr lang="ko-KR" altLang="en-US" sz="1400" dirty="0"/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EB08B1F-CAAB-4CD7-83EA-3FD3355CE127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2223162" y="5556401"/>
            <a:ext cx="875768" cy="5310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74E4AF3-48F0-466A-B57D-E90360790018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522410-00CB-2B4D-8DC2-094C4B8FD8B8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36" name="화살표: 오른쪽 47">
              <a:extLst>
                <a:ext uri="{FF2B5EF4-FFF2-40B4-BE49-F238E27FC236}">
                  <a16:creationId xmlns:a16="http://schemas.microsoft.com/office/drawing/2014/main" id="{A8188D8E-9B08-724D-A458-70E8666131DF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82DC88-2AE8-3C4B-82BD-2BAAB3123965}"/>
                </a:ext>
              </a:extLst>
            </p:cNvPr>
            <p:cNvSpPr txBox="1"/>
            <p:nvPr/>
          </p:nvSpPr>
          <p:spPr>
            <a:xfrm>
              <a:off x="400245" y="600231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클래스 다이어그램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540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 descr="사용자">
            <a:extLst>
              <a:ext uri="{FF2B5EF4-FFF2-40B4-BE49-F238E27FC236}">
                <a16:creationId xmlns:a16="http://schemas.microsoft.com/office/drawing/2014/main" id="{B03D8B89-D9A1-5F46-9F47-113FA56FF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907" y="2298826"/>
            <a:ext cx="698021" cy="8347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472B54-9E2A-BF49-8C64-F6D4B35A8D3B}"/>
              </a:ext>
            </a:extLst>
          </p:cNvPr>
          <p:cNvSpPr/>
          <p:nvPr/>
        </p:nvSpPr>
        <p:spPr>
          <a:xfrm>
            <a:off x="1776385" y="1556792"/>
            <a:ext cx="1459510" cy="61732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Dispatcher</a:t>
            </a:r>
          </a:p>
          <a:p>
            <a:pPr algn="ctr"/>
            <a:r>
              <a:rPr lang="en-US" altLang="ko-KR" sz="1400" dirty="0"/>
              <a:t>Servlet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6739739-56FD-9D4B-90D7-E03A8B53B3D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490276" y="2174115"/>
            <a:ext cx="15865" cy="440831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17851F-7B97-FE47-8C6D-AB4EECBC8ADB}"/>
              </a:ext>
            </a:extLst>
          </p:cNvPr>
          <p:cNvSpPr/>
          <p:nvPr/>
        </p:nvSpPr>
        <p:spPr>
          <a:xfrm>
            <a:off x="3469893" y="1556792"/>
            <a:ext cx="1459510" cy="61732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Store</a:t>
            </a:r>
          </a:p>
          <a:p>
            <a:pPr algn="ctr"/>
            <a:r>
              <a:rPr lang="en-US" altLang="ko-KR" sz="1400" dirty="0"/>
              <a:t>Controller</a:t>
            </a:r>
            <a:endParaRPr lang="ko-KR" altLang="en-US" sz="1400" dirty="0"/>
          </a:p>
        </p:txBody>
      </p:sp>
      <p:cxnSp>
        <p:nvCxnSpPr>
          <p:cNvPr id="10" name="직선 연결선 10">
            <a:extLst>
              <a:ext uri="{FF2B5EF4-FFF2-40B4-BE49-F238E27FC236}">
                <a16:creationId xmlns:a16="http://schemas.microsoft.com/office/drawing/2014/main" id="{CF571932-131E-AC4C-9A4C-A8DC4635DF7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183783" y="2174115"/>
            <a:ext cx="15865" cy="440831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15E5F-CE19-1442-92CB-FDDE2D198AD4}"/>
              </a:ext>
            </a:extLst>
          </p:cNvPr>
          <p:cNvSpPr/>
          <p:nvPr/>
        </p:nvSpPr>
        <p:spPr>
          <a:xfrm>
            <a:off x="5163400" y="1556792"/>
            <a:ext cx="1904762" cy="61732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StoreInsertRequeset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ServiceImpl</a:t>
            </a:r>
            <a:endParaRPr lang="ko-KR" altLang="en-US" sz="1400" dirty="0"/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87D70941-13A6-9746-AA7C-35656021316E}"/>
              </a:ext>
            </a:extLst>
          </p:cNvPr>
          <p:cNvCxnSpPr>
            <a:cxnSpLocks/>
          </p:cNvCxnSpPr>
          <p:nvPr/>
        </p:nvCxnSpPr>
        <p:spPr>
          <a:xfrm flipH="1">
            <a:off x="5877293" y="2210967"/>
            <a:ext cx="29910" cy="437146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303A89-C5F3-BD4F-8717-D4271FD9DE73}"/>
              </a:ext>
            </a:extLst>
          </p:cNvPr>
          <p:cNvSpPr/>
          <p:nvPr/>
        </p:nvSpPr>
        <p:spPr>
          <a:xfrm>
            <a:off x="7318025" y="1556792"/>
            <a:ext cx="1459510" cy="61732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Store</a:t>
            </a:r>
          </a:p>
          <a:p>
            <a:pPr algn="ctr"/>
            <a:r>
              <a:rPr lang="en-US" altLang="ko-KR" sz="1400" dirty="0" err="1"/>
              <a:t>DAOImpl</a:t>
            </a:r>
            <a:endParaRPr lang="ko-KR" altLang="en-US" sz="1400" dirty="0"/>
          </a:p>
        </p:txBody>
      </p:sp>
      <p:cxnSp>
        <p:nvCxnSpPr>
          <p:cNvPr id="14" name="직선 연결선 22">
            <a:extLst>
              <a:ext uri="{FF2B5EF4-FFF2-40B4-BE49-F238E27FC236}">
                <a16:creationId xmlns:a16="http://schemas.microsoft.com/office/drawing/2014/main" id="{E9514EE6-BC71-4A4F-999A-A21473F2792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031915" y="2174115"/>
            <a:ext cx="15865" cy="440831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8BE288-F977-EF41-9CD6-A603BD0433AE}"/>
              </a:ext>
            </a:extLst>
          </p:cNvPr>
          <p:cNvCxnSpPr>
            <a:cxnSpLocks/>
          </p:cNvCxnSpPr>
          <p:nvPr/>
        </p:nvCxnSpPr>
        <p:spPr>
          <a:xfrm flipV="1">
            <a:off x="1388372" y="2716180"/>
            <a:ext cx="1114463" cy="59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7577E4-072C-4849-BB88-7B5773C2181C}"/>
              </a:ext>
            </a:extLst>
          </p:cNvPr>
          <p:cNvSpPr txBox="1"/>
          <p:nvPr/>
        </p:nvSpPr>
        <p:spPr>
          <a:xfrm>
            <a:off x="1403292" y="2210967"/>
            <a:ext cx="100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</a:t>
            </a:r>
          </a:p>
          <a:p>
            <a:r>
              <a:rPr lang="en-US" altLang="ko-KR" sz="1200" dirty="0"/>
              <a:t>/store/add</a:t>
            </a:r>
            <a:endParaRPr lang="ko-KR" altLang="en-US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AA71BF-49D2-A94A-BA5C-4DA73D84BC64}"/>
              </a:ext>
            </a:extLst>
          </p:cNvPr>
          <p:cNvCxnSpPr>
            <a:cxnSpLocks/>
          </p:cNvCxnSpPr>
          <p:nvPr/>
        </p:nvCxnSpPr>
        <p:spPr>
          <a:xfrm flipV="1">
            <a:off x="1385728" y="3817568"/>
            <a:ext cx="1114463" cy="59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DB4FB4-1053-B34F-9306-8B3D166657B3}"/>
              </a:ext>
            </a:extLst>
          </p:cNvPr>
          <p:cNvSpPr txBox="1"/>
          <p:nvPr/>
        </p:nvSpPr>
        <p:spPr>
          <a:xfrm>
            <a:off x="1524540" y="3398004"/>
            <a:ext cx="94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POST</a:t>
            </a:r>
          </a:p>
          <a:p>
            <a:r>
              <a:rPr lang="en-US" altLang="ko-KR" sz="1200" dirty="0"/>
              <a:t>/store/add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37D05-4657-0C49-9DB4-30FC192A3FD5}"/>
              </a:ext>
            </a:extLst>
          </p:cNvPr>
          <p:cNvSpPr txBox="1"/>
          <p:nvPr/>
        </p:nvSpPr>
        <p:spPr>
          <a:xfrm>
            <a:off x="2889632" y="2626895"/>
            <a:ext cx="1210614" cy="27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insertForm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7F69767-6957-6F48-983E-3525EDF88F4E}"/>
              </a:ext>
            </a:extLst>
          </p:cNvPr>
          <p:cNvCxnSpPr>
            <a:cxnSpLocks/>
          </p:cNvCxnSpPr>
          <p:nvPr/>
        </p:nvCxnSpPr>
        <p:spPr>
          <a:xfrm flipH="1">
            <a:off x="1374820" y="3177263"/>
            <a:ext cx="283276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9F3069-83AF-D240-8CED-C0E4B55375A6}"/>
              </a:ext>
            </a:extLst>
          </p:cNvPr>
          <p:cNvSpPr txBox="1"/>
          <p:nvPr/>
        </p:nvSpPr>
        <p:spPr>
          <a:xfrm>
            <a:off x="2493521" y="3219241"/>
            <a:ext cx="1315822" cy="27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매장 추가 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5E1C62-91BF-244D-9E31-40592D67B18E}"/>
              </a:ext>
            </a:extLst>
          </p:cNvPr>
          <p:cNvSpPr/>
          <p:nvPr/>
        </p:nvSpPr>
        <p:spPr>
          <a:xfrm>
            <a:off x="4150071" y="2868827"/>
            <a:ext cx="81550" cy="3262481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8A5A880-FEB8-8048-92B9-FC26D9086D09}"/>
              </a:ext>
            </a:extLst>
          </p:cNvPr>
          <p:cNvCxnSpPr>
            <a:cxnSpLocks/>
          </p:cNvCxnSpPr>
          <p:nvPr/>
        </p:nvCxnSpPr>
        <p:spPr>
          <a:xfrm flipV="1">
            <a:off x="2490276" y="4123713"/>
            <a:ext cx="17173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F5A0180-6088-5E45-93E6-2E98C39576E6}"/>
              </a:ext>
            </a:extLst>
          </p:cNvPr>
          <p:cNvCxnSpPr>
            <a:cxnSpLocks/>
          </p:cNvCxnSpPr>
          <p:nvPr/>
        </p:nvCxnSpPr>
        <p:spPr>
          <a:xfrm flipV="1">
            <a:off x="2506139" y="2860687"/>
            <a:ext cx="170143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ACCCB2-506B-E641-A200-B7B819E0D593}"/>
              </a:ext>
            </a:extLst>
          </p:cNvPr>
          <p:cNvSpPr txBox="1"/>
          <p:nvPr/>
        </p:nvSpPr>
        <p:spPr>
          <a:xfrm>
            <a:off x="2702939" y="3914068"/>
            <a:ext cx="129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insertRequest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3089DB-0401-9447-9A92-34C2355633D5}"/>
              </a:ext>
            </a:extLst>
          </p:cNvPr>
          <p:cNvCxnSpPr>
            <a:cxnSpLocks/>
          </p:cNvCxnSpPr>
          <p:nvPr/>
        </p:nvCxnSpPr>
        <p:spPr>
          <a:xfrm flipV="1">
            <a:off x="4167919" y="4562673"/>
            <a:ext cx="17173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40B343-7451-1947-BC10-B715BE3A17DD}"/>
              </a:ext>
            </a:extLst>
          </p:cNvPr>
          <p:cNvSpPr/>
          <p:nvPr/>
        </p:nvSpPr>
        <p:spPr>
          <a:xfrm>
            <a:off x="5834657" y="2868827"/>
            <a:ext cx="108320" cy="3262481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2BF99C-7C8F-5143-BEBA-23CD06F4F758}"/>
              </a:ext>
            </a:extLst>
          </p:cNvPr>
          <p:cNvSpPr/>
          <p:nvPr/>
        </p:nvSpPr>
        <p:spPr>
          <a:xfrm>
            <a:off x="8007194" y="2898942"/>
            <a:ext cx="81550" cy="3262481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0354CE8-00F0-6248-8120-6DFB9AB5E838}"/>
              </a:ext>
            </a:extLst>
          </p:cNvPr>
          <p:cNvCxnSpPr>
            <a:cxnSpLocks/>
          </p:cNvCxnSpPr>
          <p:nvPr/>
        </p:nvCxnSpPr>
        <p:spPr>
          <a:xfrm>
            <a:off x="5892420" y="4749718"/>
            <a:ext cx="2155360" cy="6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DE0ED2A-E7CA-E447-82E4-94673B8DBA0B}"/>
              </a:ext>
            </a:extLst>
          </p:cNvPr>
          <p:cNvSpPr txBox="1"/>
          <p:nvPr/>
        </p:nvSpPr>
        <p:spPr>
          <a:xfrm>
            <a:off x="4281446" y="4308024"/>
            <a:ext cx="1892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doService</a:t>
            </a:r>
            <a:r>
              <a:rPr lang="en-US" altLang="ko-KR" sz="1100" dirty="0"/>
              <a:t>( )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BC197-EC45-1A47-B1AC-1114AB9A7719}"/>
              </a:ext>
            </a:extLst>
          </p:cNvPr>
          <p:cNvSpPr txBox="1"/>
          <p:nvPr/>
        </p:nvSpPr>
        <p:spPr>
          <a:xfrm>
            <a:off x="5892420" y="4406887"/>
            <a:ext cx="220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insertRequest</a:t>
            </a:r>
            <a:r>
              <a:rPr lang="en-US" altLang="ko-KR" sz="1200" dirty="0"/>
              <a:t>( )</a:t>
            </a:r>
            <a:endParaRPr lang="ko-KR" altLang="en-US" sz="12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70B3AB-5F39-D944-BFE7-4BB384AF517B}"/>
              </a:ext>
            </a:extLst>
          </p:cNvPr>
          <p:cNvCxnSpPr>
            <a:cxnSpLocks/>
          </p:cNvCxnSpPr>
          <p:nvPr/>
        </p:nvCxnSpPr>
        <p:spPr>
          <a:xfrm flipH="1">
            <a:off x="4198911" y="5518942"/>
            <a:ext cx="167838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F6E1FA0-9289-0C43-8781-10BC7D47E3E4}"/>
              </a:ext>
            </a:extLst>
          </p:cNvPr>
          <p:cNvSpPr txBox="1"/>
          <p:nvPr/>
        </p:nvSpPr>
        <p:spPr>
          <a:xfrm>
            <a:off x="4151641" y="5535590"/>
            <a:ext cx="1908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StoreException</a:t>
            </a:r>
            <a:r>
              <a:rPr lang="en-US" altLang="ko-KR" sz="1200" dirty="0"/>
              <a:t> or void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413D07-EEFB-E94E-886A-50A030FF3580}"/>
              </a:ext>
            </a:extLst>
          </p:cNvPr>
          <p:cNvCxnSpPr>
            <a:cxnSpLocks/>
          </p:cNvCxnSpPr>
          <p:nvPr/>
        </p:nvCxnSpPr>
        <p:spPr>
          <a:xfrm flipH="1">
            <a:off x="1395644" y="5756219"/>
            <a:ext cx="2754427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5CC9DD2-7A39-8B4F-9BD4-C74903171C60}"/>
              </a:ext>
            </a:extLst>
          </p:cNvPr>
          <p:cNvSpPr txBox="1"/>
          <p:nvPr/>
        </p:nvSpPr>
        <p:spPr>
          <a:xfrm>
            <a:off x="2490275" y="5765601"/>
            <a:ext cx="1814140" cy="28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StoreException</a:t>
            </a:r>
            <a:r>
              <a:rPr lang="en-US" altLang="ko-KR" sz="1200" dirty="0"/>
              <a:t> or void</a:t>
            </a:r>
            <a:endParaRPr lang="ko-KR" altLang="en-US" sz="12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2DEF34C-3CF5-234F-B382-382C158F6A71}"/>
              </a:ext>
            </a:extLst>
          </p:cNvPr>
          <p:cNvCxnSpPr>
            <a:cxnSpLocks/>
          </p:cNvCxnSpPr>
          <p:nvPr/>
        </p:nvCxnSpPr>
        <p:spPr>
          <a:xfrm flipH="1">
            <a:off x="5893155" y="5235193"/>
            <a:ext cx="2114039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ED62EA-51B8-4DCC-A4F0-F905AC23B579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5FC7894-1265-4F09-9137-496C251989B5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46" name="화살표: 오른쪽 47">
              <a:extLst>
                <a:ext uri="{FF2B5EF4-FFF2-40B4-BE49-F238E27FC236}">
                  <a16:creationId xmlns:a16="http://schemas.microsoft.com/office/drawing/2014/main" id="{7D39279A-A4C7-4DFF-AC4E-3B070D9CD955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C54969-0B77-4E1C-9C03-EB1F390596A2}"/>
                </a:ext>
              </a:extLst>
            </p:cNvPr>
            <p:cNvSpPr txBox="1"/>
            <p:nvPr/>
          </p:nvSpPr>
          <p:spPr>
            <a:xfrm>
              <a:off x="400245" y="600231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매장 추가 요청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805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4694D7-FA4A-EC4B-AF87-F1A2B6C302A4}"/>
              </a:ext>
            </a:extLst>
          </p:cNvPr>
          <p:cNvGrpSpPr/>
          <p:nvPr/>
        </p:nvGrpSpPr>
        <p:grpSpPr>
          <a:xfrm>
            <a:off x="628513" y="2172595"/>
            <a:ext cx="2253119" cy="3407810"/>
            <a:chOff x="661629" y="807111"/>
            <a:chExt cx="2253119" cy="3407810"/>
          </a:xfrm>
        </p:grpSpPr>
        <p:pic>
          <p:nvPicPr>
            <p:cNvPr id="1026" name="Picture 2" descr="옷되살림운동ㅣ입지 않는 옷 모아 학교를 지어요 | 한살림고양파주">
              <a:extLst>
                <a:ext uri="{FF2B5EF4-FFF2-40B4-BE49-F238E27FC236}">
                  <a16:creationId xmlns:a16="http://schemas.microsoft.com/office/drawing/2014/main" id="{E3F4F469-8F18-7C42-9EBB-DF23BA264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629" y="1266923"/>
              <a:ext cx="2253119" cy="18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73FF5D5-A45B-554E-BBD6-6FEECFAF3C4F}"/>
                </a:ext>
              </a:extLst>
            </p:cNvPr>
            <p:cNvGrpSpPr/>
            <p:nvPr/>
          </p:nvGrpSpPr>
          <p:grpSpPr>
            <a:xfrm>
              <a:off x="661629" y="3037369"/>
              <a:ext cx="2202794" cy="1177552"/>
              <a:chOff x="661629" y="4581128"/>
              <a:chExt cx="2456483" cy="131316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D56CB4E-F5A4-F041-BDA7-221DB6EC3C45}"/>
                  </a:ext>
                </a:extLst>
              </p:cNvPr>
              <p:cNvGrpSpPr/>
              <p:nvPr/>
            </p:nvGrpSpPr>
            <p:grpSpPr>
              <a:xfrm>
                <a:off x="661629" y="4581128"/>
                <a:ext cx="2456483" cy="1313167"/>
                <a:chOff x="682939" y="3644212"/>
                <a:chExt cx="2456483" cy="1313167"/>
              </a:xfrm>
            </p:grpSpPr>
            <p:pic>
              <p:nvPicPr>
                <p:cNvPr id="7" name="그림 6" descr="케이크, 테이블, 사슬, 그룹이(가) 표시된 사진&#10;&#10;자동 생성된 설명">
                  <a:extLst>
                    <a:ext uri="{FF2B5EF4-FFF2-40B4-BE49-F238E27FC236}">
                      <a16:creationId xmlns:a16="http://schemas.microsoft.com/office/drawing/2014/main" id="{A2EDFF7E-7780-5545-B442-4CFF84DCD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939" y="3779827"/>
                  <a:ext cx="2456483" cy="1177552"/>
                </a:xfrm>
                <a:prstGeom prst="rect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7D27035C-27B2-D049-966C-C9C7E6FC9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837" y="3644212"/>
                  <a:ext cx="698286" cy="808955"/>
                </a:xfrm>
                <a:prstGeom prst="rect">
                  <a:avLst/>
                </a:prstGeom>
              </p:spPr>
            </p:pic>
          </p:grp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931338D-6A54-EC46-BFD6-F584FEF56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8813" y="4604482"/>
                <a:ext cx="698286" cy="808955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C6D4A6A-CAD9-7B4B-AAED-115FCA8BE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099" y="4581128"/>
                <a:ext cx="698286" cy="80895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38D6E1-735C-A84F-B134-7F74A2A23233}"/>
                </a:ext>
              </a:extLst>
            </p:cNvPr>
            <p:cNvSpPr txBox="1"/>
            <p:nvPr/>
          </p:nvSpPr>
          <p:spPr>
            <a:xfrm>
              <a:off x="1195383" y="807111"/>
              <a:ext cx="1382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accent2">
                      <a:lumMod val="75000"/>
                    </a:schemeClr>
                  </a:solidFill>
                </a:rPr>
                <a:t>A</a:t>
              </a:r>
              <a:r>
                <a:rPr kumimoji="1" lang="ko-KR" altLang="en-US" sz="2800" b="1" dirty="0">
                  <a:solidFill>
                    <a:schemeClr val="accent2">
                      <a:lumMod val="75000"/>
                    </a:schemeClr>
                  </a:solidFill>
                </a:rPr>
                <a:t>매장</a:t>
              </a:r>
              <a:endParaRPr kumimoji="1" lang="ko-Kore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AE824B-FFD7-0F46-A073-655B1A60965A}"/>
              </a:ext>
            </a:extLst>
          </p:cNvPr>
          <p:cNvGrpSpPr/>
          <p:nvPr/>
        </p:nvGrpSpPr>
        <p:grpSpPr>
          <a:xfrm>
            <a:off x="6312695" y="2165015"/>
            <a:ext cx="2276060" cy="3405881"/>
            <a:chOff x="6490780" y="830674"/>
            <a:chExt cx="2276060" cy="3405881"/>
          </a:xfrm>
        </p:grpSpPr>
        <p:pic>
          <p:nvPicPr>
            <p:cNvPr id="22" name="Picture 2" descr="옷되살림운동ㅣ입지 않는 옷 모아 학교를 지어요 | 한살림고양파주">
              <a:extLst>
                <a:ext uri="{FF2B5EF4-FFF2-40B4-BE49-F238E27FC236}">
                  <a16:creationId xmlns:a16="http://schemas.microsoft.com/office/drawing/2014/main" id="{A6D850C8-EDF9-4947-9E63-1A8949B09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3721" y="1283733"/>
              <a:ext cx="2253119" cy="18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D0DA9B8-52CC-5D47-9536-082FD7EA1179}"/>
                </a:ext>
              </a:extLst>
            </p:cNvPr>
            <p:cNvGrpSpPr/>
            <p:nvPr/>
          </p:nvGrpSpPr>
          <p:grpSpPr>
            <a:xfrm>
              <a:off x="6490780" y="3037369"/>
              <a:ext cx="2202794" cy="1199186"/>
              <a:chOff x="661629" y="4581128"/>
              <a:chExt cx="2456483" cy="1313167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72878FF-2ACF-2542-8355-1393B65AF1F7}"/>
                  </a:ext>
                </a:extLst>
              </p:cNvPr>
              <p:cNvGrpSpPr/>
              <p:nvPr/>
            </p:nvGrpSpPr>
            <p:grpSpPr>
              <a:xfrm>
                <a:off x="661629" y="4581128"/>
                <a:ext cx="2456483" cy="1313167"/>
                <a:chOff x="682939" y="3644212"/>
                <a:chExt cx="2456483" cy="1313167"/>
              </a:xfrm>
            </p:grpSpPr>
            <p:pic>
              <p:nvPicPr>
                <p:cNvPr id="41" name="그림 40" descr="케이크, 테이블, 사슬, 그룹이(가) 표시된 사진&#10;&#10;자동 생성된 설명">
                  <a:extLst>
                    <a:ext uri="{FF2B5EF4-FFF2-40B4-BE49-F238E27FC236}">
                      <a16:creationId xmlns:a16="http://schemas.microsoft.com/office/drawing/2014/main" id="{F6DE71BB-C358-8348-81A3-C5C8099F0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939" y="3779827"/>
                  <a:ext cx="2456483" cy="1177552"/>
                </a:xfrm>
                <a:prstGeom prst="rect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3E98AB9A-82A6-ED4D-8C18-1E7F1D0D7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837" y="3644212"/>
                  <a:ext cx="698286" cy="808955"/>
                </a:xfrm>
                <a:prstGeom prst="rect">
                  <a:avLst/>
                </a:prstGeom>
              </p:spPr>
            </p:pic>
          </p:grp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1BBA7BD-0190-0C4D-8043-0708A2B44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8813" y="4604482"/>
                <a:ext cx="698286" cy="808955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8F315B-9DC2-CB4C-8E2C-3C2E414368B2}"/>
                </a:ext>
              </a:extLst>
            </p:cNvPr>
            <p:cNvSpPr txBox="1"/>
            <p:nvPr/>
          </p:nvSpPr>
          <p:spPr>
            <a:xfrm>
              <a:off x="6948819" y="830674"/>
              <a:ext cx="1382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  <a:r>
                <a:rPr kumimoji="1" lang="ko-KR" altLang="en-US" sz="2800" b="1" dirty="0">
                  <a:solidFill>
                    <a:schemeClr val="accent2">
                      <a:lumMod val="75000"/>
                    </a:schemeClr>
                  </a:solidFill>
                </a:rPr>
                <a:t>매장</a:t>
              </a:r>
              <a:endParaRPr kumimoji="1" lang="ko-Kore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397BA2-52EF-4744-8DE9-0EC376633558}"/>
              </a:ext>
            </a:extLst>
          </p:cNvPr>
          <p:cNvSpPr txBox="1"/>
          <p:nvPr/>
        </p:nvSpPr>
        <p:spPr>
          <a:xfrm>
            <a:off x="2738310" y="151805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자주 가는 매장들의 </a:t>
            </a:r>
            <a:r>
              <a:rPr kumimoji="1" lang="ko-KR" altLang="en-US" b="1" dirty="0">
                <a:solidFill>
                  <a:schemeClr val="accent2">
                    <a:lumMod val="75000"/>
                  </a:schemeClr>
                </a:solidFill>
              </a:rPr>
              <a:t>혜택이 분산됨</a:t>
            </a:r>
            <a:endParaRPr kumimoji="1" lang="ko-Kore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71DE65-1ABB-FF4C-8D7E-1782902194D6}"/>
              </a:ext>
            </a:extLst>
          </p:cNvPr>
          <p:cNvGrpSpPr/>
          <p:nvPr/>
        </p:nvGrpSpPr>
        <p:grpSpPr>
          <a:xfrm>
            <a:off x="3238514" y="4846941"/>
            <a:ext cx="2546211" cy="1815058"/>
            <a:chOff x="3238514" y="4846941"/>
            <a:chExt cx="2546211" cy="181505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91387E6-71AA-D14F-8FDD-41596EA48EFD}"/>
                </a:ext>
              </a:extLst>
            </p:cNvPr>
            <p:cNvGrpSpPr/>
            <p:nvPr/>
          </p:nvGrpSpPr>
          <p:grpSpPr>
            <a:xfrm>
              <a:off x="3238514" y="4879674"/>
              <a:ext cx="2148911" cy="1782325"/>
              <a:chOff x="1562848" y="2815056"/>
              <a:chExt cx="5313408" cy="4042944"/>
            </a:xfrm>
          </p:grpSpPr>
          <p:pic>
            <p:nvPicPr>
              <p:cNvPr id="1028" name="Picture 4" descr="컴퓨터 아이콘 삭제 키 휴지통, 휴지통, 파랑, 직사각형, 로고 png ...">
                <a:extLst>
                  <a:ext uri="{FF2B5EF4-FFF2-40B4-BE49-F238E27FC236}">
                    <a16:creationId xmlns:a16="http://schemas.microsoft.com/office/drawing/2014/main" id="{4E373789-2825-864A-8842-79AF05944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3808" y="2825552"/>
                <a:ext cx="4032448" cy="4032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arrow PNG image with transparent background | TOPpng">
                <a:extLst>
                  <a:ext uri="{FF2B5EF4-FFF2-40B4-BE49-F238E27FC236}">
                    <a16:creationId xmlns:a16="http://schemas.microsoft.com/office/drawing/2014/main" id="{6F8B23D0-5335-C245-A8D6-6D089BCA7B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779" b="89872" l="2619" r="96429">
                            <a14:foregroundMark x1="89286" y1="44470" x2="96429" y2="56810"/>
                            <a14:foregroundMark x1="96429" y1="56810" x2="90000" y2="63912"/>
                            <a14:foregroundMark x1="90000" y1="63912" x2="85238" y2="66356"/>
                            <a14:foregroundMark x1="9524" y1="35739" x2="4048" y2="40279"/>
                            <a14:foregroundMark x1="4048" y1="40279" x2="2619" y2="55646"/>
                            <a14:foregroundMark x1="2619" y1="55646" x2="10714" y2="57159"/>
                            <a14:foregroundMark x1="10714" y1="57159" x2="14405" y2="565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08867">
                <a:off x="1562848" y="2815056"/>
                <a:ext cx="1824872" cy="1866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6" descr="arrow PNG image with transparent background | TOPpng">
              <a:extLst>
                <a:ext uri="{FF2B5EF4-FFF2-40B4-BE49-F238E27FC236}">
                  <a16:creationId xmlns:a16="http://schemas.microsoft.com/office/drawing/2014/main" id="{A8E73AF5-FE6B-FB4D-ADD2-4C892849B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9" b="89872" l="2619" r="96429">
                          <a14:foregroundMark x1="89286" y1="44470" x2="96429" y2="56810"/>
                          <a14:foregroundMark x1="96429" y1="56810" x2="90000" y2="63912"/>
                          <a14:foregroundMark x1="90000" y1="63912" x2="85238" y2="66356"/>
                          <a14:foregroundMark x1="9524" y1="35739" x2="4048" y2="40279"/>
                          <a14:foregroundMark x1="4048" y1="40279" x2="2619" y2="55646"/>
                          <a14:foregroundMark x1="2619" y1="55646" x2="10714" y2="57159"/>
                          <a14:foregroundMark x1="10714" y1="57159" x2="14405" y2="565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91133" flipH="1">
              <a:off x="5085313" y="4846941"/>
              <a:ext cx="699412" cy="779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BEB59243-20DB-444D-B07A-4AF33EBCD046}"/>
              </a:ext>
            </a:extLst>
          </p:cNvPr>
          <p:cNvSpPr/>
          <p:nvPr/>
        </p:nvSpPr>
        <p:spPr>
          <a:xfrm>
            <a:off x="4272189" y="1974250"/>
            <a:ext cx="527614" cy="660631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A15A29-93EA-C249-9607-D74E90B765B0}"/>
              </a:ext>
            </a:extLst>
          </p:cNvPr>
          <p:cNvSpPr txBox="1"/>
          <p:nvPr/>
        </p:nvSpPr>
        <p:spPr>
          <a:xfrm>
            <a:off x="3359168" y="282726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버려지는 쿠폰이 생김</a:t>
            </a:r>
            <a:endParaRPr kumimoji="1" lang="ko-Kore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F7A878-1EF8-614C-A4BE-7A6FB2697002}"/>
              </a:ext>
            </a:extLst>
          </p:cNvPr>
          <p:cNvSpPr txBox="1"/>
          <p:nvPr/>
        </p:nvSpPr>
        <p:spPr>
          <a:xfrm>
            <a:off x="363811" y="53424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문제점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C66D47E-1B95-F043-99FD-175D59C1CF60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52" name="화살표: 오른쪽 47">
              <a:extLst>
                <a:ext uri="{FF2B5EF4-FFF2-40B4-BE49-F238E27FC236}">
                  <a16:creationId xmlns:a16="http://schemas.microsoft.com/office/drawing/2014/main" id="{8D9982D6-AA01-F443-BB8E-1A9F790FD0E5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1C720B-ED46-A64B-B85D-C26B8F5B2445}"/>
                </a:ext>
              </a:extLst>
            </p:cNvPr>
            <p:cNvSpPr txBox="1"/>
            <p:nvPr/>
          </p:nvSpPr>
          <p:spPr>
            <a:xfrm>
              <a:off x="400245" y="600231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문제점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1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340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 descr="사용자">
            <a:extLst>
              <a:ext uri="{FF2B5EF4-FFF2-40B4-BE49-F238E27FC236}">
                <a16:creationId xmlns:a16="http://schemas.microsoft.com/office/drawing/2014/main" id="{B03D8B89-D9A1-5F46-9F47-113FA56FF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907" y="2298826"/>
            <a:ext cx="698021" cy="8347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472B54-9E2A-BF49-8C64-F6D4B35A8D3B}"/>
              </a:ext>
            </a:extLst>
          </p:cNvPr>
          <p:cNvSpPr/>
          <p:nvPr/>
        </p:nvSpPr>
        <p:spPr>
          <a:xfrm>
            <a:off x="1776385" y="1556792"/>
            <a:ext cx="1459510" cy="61732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Dispatcher</a:t>
            </a:r>
          </a:p>
          <a:p>
            <a:pPr algn="ctr"/>
            <a:r>
              <a:rPr lang="en-US" altLang="ko-KR" sz="1400" dirty="0"/>
              <a:t>Servlet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6739739-56FD-9D4B-90D7-E03A8B53B3D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490276" y="2174115"/>
            <a:ext cx="15865" cy="440831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17851F-7B97-FE47-8C6D-AB4EECBC8ADB}"/>
              </a:ext>
            </a:extLst>
          </p:cNvPr>
          <p:cNvSpPr/>
          <p:nvPr/>
        </p:nvSpPr>
        <p:spPr>
          <a:xfrm>
            <a:off x="3469893" y="1556792"/>
            <a:ext cx="1459510" cy="61732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Store</a:t>
            </a:r>
          </a:p>
          <a:p>
            <a:pPr algn="ctr"/>
            <a:r>
              <a:rPr lang="en-US" altLang="ko-KR" sz="1400" dirty="0"/>
              <a:t>Controller</a:t>
            </a:r>
            <a:endParaRPr lang="ko-KR" altLang="en-US" sz="1400" dirty="0"/>
          </a:p>
        </p:txBody>
      </p:sp>
      <p:cxnSp>
        <p:nvCxnSpPr>
          <p:cNvPr id="10" name="직선 연결선 10">
            <a:extLst>
              <a:ext uri="{FF2B5EF4-FFF2-40B4-BE49-F238E27FC236}">
                <a16:creationId xmlns:a16="http://schemas.microsoft.com/office/drawing/2014/main" id="{CF571932-131E-AC4C-9A4C-A8DC4635DF7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183783" y="2174115"/>
            <a:ext cx="15865" cy="440831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15E5F-CE19-1442-92CB-FDDE2D198AD4}"/>
              </a:ext>
            </a:extLst>
          </p:cNvPr>
          <p:cNvSpPr/>
          <p:nvPr/>
        </p:nvSpPr>
        <p:spPr>
          <a:xfrm>
            <a:off x="5163400" y="1556792"/>
            <a:ext cx="1712856" cy="61732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StoreInsert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ServiceImpl</a:t>
            </a:r>
            <a:endParaRPr lang="ko-KR" altLang="en-US" sz="1400" dirty="0"/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87D70941-13A6-9746-AA7C-35656021316E}"/>
              </a:ext>
            </a:extLst>
          </p:cNvPr>
          <p:cNvCxnSpPr>
            <a:cxnSpLocks/>
          </p:cNvCxnSpPr>
          <p:nvPr/>
        </p:nvCxnSpPr>
        <p:spPr>
          <a:xfrm flipH="1">
            <a:off x="5877292" y="2210967"/>
            <a:ext cx="12211" cy="437146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303A89-C5F3-BD4F-8717-D4271FD9DE73}"/>
              </a:ext>
            </a:extLst>
          </p:cNvPr>
          <p:cNvSpPr/>
          <p:nvPr/>
        </p:nvSpPr>
        <p:spPr>
          <a:xfrm>
            <a:off x="7318025" y="1556792"/>
            <a:ext cx="1459510" cy="61732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Store</a:t>
            </a:r>
          </a:p>
          <a:p>
            <a:pPr algn="ctr"/>
            <a:r>
              <a:rPr lang="en-US" altLang="ko-KR" sz="1400" dirty="0" err="1"/>
              <a:t>DAOImpl</a:t>
            </a:r>
            <a:endParaRPr lang="ko-KR" altLang="en-US" sz="1400" dirty="0"/>
          </a:p>
        </p:txBody>
      </p:sp>
      <p:cxnSp>
        <p:nvCxnSpPr>
          <p:cNvPr id="14" name="직선 연결선 22">
            <a:extLst>
              <a:ext uri="{FF2B5EF4-FFF2-40B4-BE49-F238E27FC236}">
                <a16:creationId xmlns:a16="http://schemas.microsoft.com/office/drawing/2014/main" id="{E9514EE6-BC71-4A4F-999A-A21473F2792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031915" y="2174115"/>
            <a:ext cx="15865" cy="440831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8BE288-F977-EF41-9CD6-A603BD0433AE}"/>
              </a:ext>
            </a:extLst>
          </p:cNvPr>
          <p:cNvCxnSpPr>
            <a:cxnSpLocks/>
          </p:cNvCxnSpPr>
          <p:nvPr/>
        </p:nvCxnSpPr>
        <p:spPr>
          <a:xfrm flipV="1">
            <a:off x="1388372" y="2716180"/>
            <a:ext cx="1114463" cy="59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7577E4-072C-4849-BB88-7B5773C2181C}"/>
              </a:ext>
            </a:extLst>
          </p:cNvPr>
          <p:cNvSpPr txBox="1"/>
          <p:nvPr/>
        </p:nvSpPr>
        <p:spPr>
          <a:xfrm>
            <a:off x="1265070" y="2210967"/>
            <a:ext cx="1269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</a:t>
            </a:r>
          </a:p>
          <a:p>
            <a:r>
              <a:rPr lang="en-US" altLang="ko-KR" sz="1200" dirty="0"/>
              <a:t>/manager/add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37D05-4657-0C49-9DB4-30FC192A3FD5}"/>
              </a:ext>
            </a:extLst>
          </p:cNvPr>
          <p:cNvSpPr txBox="1"/>
          <p:nvPr/>
        </p:nvSpPr>
        <p:spPr>
          <a:xfrm>
            <a:off x="2889632" y="2626895"/>
            <a:ext cx="1210614" cy="27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Insert()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5E1C62-91BF-244D-9E31-40592D67B18E}"/>
              </a:ext>
            </a:extLst>
          </p:cNvPr>
          <p:cNvSpPr/>
          <p:nvPr/>
        </p:nvSpPr>
        <p:spPr>
          <a:xfrm>
            <a:off x="4150071" y="2868827"/>
            <a:ext cx="81550" cy="3262481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F5A0180-6088-5E45-93E6-2E98C39576E6}"/>
              </a:ext>
            </a:extLst>
          </p:cNvPr>
          <p:cNvCxnSpPr>
            <a:cxnSpLocks/>
          </p:cNvCxnSpPr>
          <p:nvPr/>
        </p:nvCxnSpPr>
        <p:spPr>
          <a:xfrm flipV="1">
            <a:off x="2506139" y="2860687"/>
            <a:ext cx="170143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3089DB-0401-9447-9A92-34C2355633D5}"/>
              </a:ext>
            </a:extLst>
          </p:cNvPr>
          <p:cNvCxnSpPr>
            <a:cxnSpLocks/>
          </p:cNvCxnSpPr>
          <p:nvPr/>
        </p:nvCxnSpPr>
        <p:spPr>
          <a:xfrm flipV="1">
            <a:off x="4158899" y="3429556"/>
            <a:ext cx="17173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40B343-7451-1947-BC10-B715BE3A17DD}"/>
              </a:ext>
            </a:extLst>
          </p:cNvPr>
          <p:cNvSpPr/>
          <p:nvPr/>
        </p:nvSpPr>
        <p:spPr>
          <a:xfrm>
            <a:off x="5858616" y="2898941"/>
            <a:ext cx="108320" cy="3262481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2BF99C-7C8F-5143-BEBA-23CD06F4F758}"/>
              </a:ext>
            </a:extLst>
          </p:cNvPr>
          <p:cNvSpPr/>
          <p:nvPr/>
        </p:nvSpPr>
        <p:spPr>
          <a:xfrm>
            <a:off x="8007194" y="2898942"/>
            <a:ext cx="81550" cy="3262481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0354CE8-00F0-6248-8120-6DFB9AB5E838}"/>
              </a:ext>
            </a:extLst>
          </p:cNvPr>
          <p:cNvCxnSpPr>
            <a:cxnSpLocks/>
          </p:cNvCxnSpPr>
          <p:nvPr/>
        </p:nvCxnSpPr>
        <p:spPr>
          <a:xfrm>
            <a:off x="5869234" y="3990286"/>
            <a:ext cx="2155360" cy="6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DE0ED2A-E7CA-E447-82E4-94673B8DBA0B}"/>
              </a:ext>
            </a:extLst>
          </p:cNvPr>
          <p:cNvSpPr txBox="1"/>
          <p:nvPr/>
        </p:nvSpPr>
        <p:spPr>
          <a:xfrm>
            <a:off x="4256342" y="3113544"/>
            <a:ext cx="1892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doService</a:t>
            </a:r>
            <a:r>
              <a:rPr lang="en-US" altLang="ko-KR" sz="1100" dirty="0"/>
              <a:t>( )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BC197-EC45-1A47-B1AC-1114AB9A7719}"/>
              </a:ext>
            </a:extLst>
          </p:cNvPr>
          <p:cNvSpPr txBox="1"/>
          <p:nvPr/>
        </p:nvSpPr>
        <p:spPr>
          <a:xfrm>
            <a:off x="6419192" y="3602425"/>
            <a:ext cx="776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insert( )</a:t>
            </a:r>
            <a:endParaRPr lang="ko-KR" altLang="en-US" sz="12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70B3AB-5F39-D944-BFE7-4BB384AF517B}"/>
              </a:ext>
            </a:extLst>
          </p:cNvPr>
          <p:cNvCxnSpPr>
            <a:cxnSpLocks/>
          </p:cNvCxnSpPr>
          <p:nvPr/>
        </p:nvCxnSpPr>
        <p:spPr>
          <a:xfrm flipH="1">
            <a:off x="4198911" y="5518942"/>
            <a:ext cx="167838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F6E1FA0-9289-0C43-8781-10BC7D47E3E4}"/>
              </a:ext>
            </a:extLst>
          </p:cNvPr>
          <p:cNvSpPr txBox="1"/>
          <p:nvPr/>
        </p:nvSpPr>
        <p:spPr>
          <a:xfrm>
            <a:off x="4151641" y="5535590"/>
            <a:ext cx="1908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StoreException</a:t>
            </a:r>
            <a:r>
              <a:rPr lang="en-US" altLang="ko-KR" sz="1200" dirty="0"/>
              <a:t> or void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413D07-EEFB-E94E-886A-50A030FF3580}"/>
              </a:ext>
            </a:extLst>
          </p:cNvPr>
          <p:cNvCxnSpPr>
            <a:cxnSpLocks/>
          </p:cNvCxnSpPr>
          <p:nvPr/>
        </p:nvCxnSpPr>
        <p:spPr>
          <a:xfrm flipH="1">
            <a:off x="1395644" y="5756219"/>
            <a:ext cx="2754427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5CC9DD2-7A39-8B4F-9BD4-C74903171C60}"/>
              </a:ext>
            </a:extLst>
          </p:cNvPr>
          <p:cNvSpPr txBox="1"/>
          <p:nvPr/>
        </p:nvSpPr>
        <p:spPr>
          <a:xfrm>
            <a:off x="2490275" y="5765601"/>
            <a:ext cx="1814140" cy="28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StoreException</a:t>
            </a:r>
            <a:r>
              <a:rPr lang="en-US" altLang="ko-KR" sz="1200" dirty="0"/>
              <a:t> or void</a:t>
            </a:r>
            <a:endParaRPr lang="ko-KR" altLang="en-US" sz="12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2DEF34C-3CF5-234F-B382-382C158F6A71}"/>
              </a:ext>
            </a:extLst>
          </p:cNvPr>
          <p:cNvCxnSpPr>
            <a:cxnSpLocks/>
          </p:cNvCxnSpPr>
          <p:nvPr/>
        </p:nvCxnSpPr>
        <p:spPr>
          <a:xfrm flipH="1">
            <a:off x="5893155" y="5235193"/>
            <a:ext cx="2114039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A73CB5-11F4-40A3-9ADE-4AF3261173BE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428FFD-AD1E-47D5-B1D0-D2C038053A98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36" name="화살표: 오른쪽 47">
              <a:extLst>
                <a:ext uri="{FF2B5EF4-FFF2-40B4-BE49-F238E27FC236}">
                  <a16:creationId xmlns:a16="http://schemas.microsoft.com/office/drawing/2014/main" id="{F3F110B8-CD98-4503-B165-F9C7FF14EFA4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5AC192-1675-4CAF-ABB3-147059D6BE5A}"/>
                </a:ext>
              </a:extLst>
            </p:cNvPr>
            <p:cNvSpPr txBox="1"/>
            <p:nvPr/>
          </p:nvSpPr>
          <p:spPr>
            <a:xfrm>
              <a:off x="400245" y="600231"/>
              <a:ext cx="2048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매장 추가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(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관리자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)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318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 descr="사용자">
            <a:extLst>
              <a:ext uri="{FF2B5EF4-FFF2-40B4-BE49-F238E27FC236}">
                <a16:creationId xmlns:a16="http://schemas.microsoft.com/office/drawing/2014/main" id="{B03D8B89-D9A1-5F46-9F47-113FA56FF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528" y="2148470"/>
            <a:ext cx="696109" cy="8107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472B54-9E2A-BF49-8C64-F6D4B35A8D3B}"/>
              </a:ext>
            </a:extLst>
          </p:cNvPr>
          <p:cNvSpPr/>
          <p:nvPr/>
        </p:nvSpPr>
        <p:spPr>
          <a:xfrm>
            <a:off x="1473997" y="1413086"/>
            <a:ext cx="1256921" cy="59963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Dispatcher</a:t>
            </a:r>
          </a:p>
          <a:p>
            <a:pPr algn="ctr"/>
            <a:r>
              <a:rPr lang="en-US" altLang="ko-KR" sz="1400" dirty="0"/>
              <a:t>Servlet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6739739-56FD-9D4B-90D7-E03A8B53B3D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088796" y="2012719"/>
            <a:ext cx="13663" cy="42819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17851F-7B97-FE47-8C6D-AB4EECBC8ADB}"/>
              </a:ext>
            </a:extLst>
          </p:cNvPr>
          <p:cNvSpPr/>
          <p:nvPr/>
        </p:nvSpPr>
        <p:spPr>
          <a:xfrm>
            <a:off x="2946098" y="1427700"/>
            <a:ext cx="1256921" cy="59963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Store</a:t>
            </a:r>
          </a:p>
          <a:p>
            <a:pPr algn="ctr"/>
            <a:r>
              <a:rPr lang="en-US" altLang="ko-KR" sz="1400" dirty="0"/>
              <a:t>Controller</a:t>
            </a:r>
            <a:endParaRPr lang="ko-KR" altLang="en-US" sz="1400" dirty="0"/>
          </a:p>
        </p:txBody>
      </p:sp>
      <p:cxnSp>
        <p:nvCxnSpPr>
          <p:cNvPr id="10" name="직선 연결선 10">
            <a:extLst>
              <a:ext uri="{FF2B5EF4-FFF2-40B4-BE49-F238E27FC236}">
                <a16:creationId xmlns:a16="http://schemas.microsoft.com/office/drawing/2014/main" id="{CF571932-131E-AC4C-9A4C-A8DC4635DF7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560896" y="2027333"/>
            <a:ext cx="13663" cy="42819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15E5F-CE19-1442-92CB-FDDE2D198AD4}"/>
              </a:ext>
            </a:extLst>
          </p:cNvPr>
          <p:cNvSpPr/>
          <p:nvPr/>
        </p:nvSpPr>
        <p:spPr>
          <a:xfrm>
            <a:off x="4518067" y="1427700"/>
            <a:ext cx="1256921" cy="59963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StoreView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ServiceImpl</a:t>
            </a:r>
            <a:endParaRPr lang="ko-KR" altLang="en-US" sz="1400" dirty="0"/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87D70941-13A6-9746-AA7C-35656021316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132865" y="2027333"/>
            <a:ext cx="13663" cy="42819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303A89-C5F3-BD4F-8717-D4271FD9DE73}"/>
              </a:ext>
            </a:extLst>
          </p:cNvPr>
          <p:cNvSpPr/>
          <p:nvPr/>
        </p:nvSpPr>
        <p:spPr>
          <a:xfrm>
            <a:off x="7563551" y="1427700"/>
            <a:ext cx="1256921" cy="59963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Store</a:t>
            </a:r>
          </a:p>
          <a:p>
            <a:pPr algn="ctr"/>
            <a:r>
              <a:rPr lang="en-US" altLang="ko-KR" sz="1400" dirty="0" err="1"/>
              <a:t>DAOImpl</a:t>
            </a:r>
            <a:endParaRPr lang="ko-KR" altLang="en-US" sz="1400" dirty="0"/>
          </a:p>
        </p:txBody>
      </p:sp>
      <p:cxnSp>
        <p:nvCxnSpPr>
          <p:cNvPr id="14" name="직선 연결선 22">
            <a:extLst>
              <a:ext uri="{FF2B5EF4-FFF2-40B4-BE49-F238E27FC236}">
                <a16:creationId xmlns:a16="http://schemas.microsoft.com/office/drawing/2014/main" id="{E9514EE6-BC71-4A4F-999A-A21473F2792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178349" y="2027333"/>
            <a:ext cx="13663" cy="42819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8BE288-F977-EF41-9CD6-A603BD0433AE}"/>
              </a:ext>
            </a:extLst>
          </p:cNvPr>
          <p:cNvCxnSpPr>
            <a:cxnSpLocks/>
          </p:cNvCxnSpPr>
          <p:nvPr/>
        </p:nvCxnSpPr>
        <p:spPr>
          <a:xfrm flipV="1">
            <a:off x="1153505" y="2553864"/>
            <a:ext cx="959769" cy="5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7577E4-072C-4849-BB88-7B5773C2181C}"/>
              </a:ext>
            </a:extLst>
          </p:cNvPr>
          <p:cNvSpPr txBox="1"/>
          <p:nvPr/>
        </p:nvSpPr>
        <p:spPr>
          <a:xfrm>
            <a:off x="1166353" y="2063129"/>
            <a:ext cx="104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</a:t>
            </a:r>
          </a:p>
          <a:p>
            <a:r>
              <a:rPr lang="en-US" altLang="ko-KR" sz="1200" dirty="0"/>
              <a:t>/store/add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37D05-4657-0C49-9DB4-30FC192A3FD5}"/>
              </a:ext>
            </a:extLst>
          </p:cNvPr>
          <p:cNvSpPr txBox="1"/>
          <p:nvPr/>
        </p:nvSpPr>
        <p:spPr>
          <a:xfrm>
            <a:off x="2446381" y="2467138"/>
            <a:ext cx="104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view()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5E1C62-91BF-244D-9E31-40592D67B18E}"/>
              </a:ext>
            </a:extLst>
          </p:cNvPr>
          <p:cNvSpPr/>
          <p:nvPr/>
        </p:nvSpPr>
        <p:spPr>
          <a:xfrm>
            <a:off x="3531863" y="2702137"/>
            <a:ext cx="70230" cy="3168990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F5A0180-6088-5E45-93E6-2E98C39576E6}"/>
              </a:ext>
            </a:extLst>
          </p:cNvPr>
          <p:cNvCxnSpPr>
            <a:cxnSpLocks/>
          </p:cNvCxnSpPr>
          <p:nvPr/>
        </p:nvCxnSpPr>
        <p:spPr>
          <a:xfrm flipV="1">
            <a:off x="2116119" y="2694230"/>
            <a:ext cx="14652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3089DB-0401-9447-9A92-34C2355633D5}"/>
              </a:ext>
            </a:extLst>
          </p:cNvPr>
          <p:cNvCxnSpPr>
            <a:cxnSpLocks/>
          </p:cNvCxnSpPr>
          <p:nvPr/>
        </p:nvCxnSpPr>
        <p:spPr>
          <a:xfrm flipV="1">
            <a:off x="3534494" y="3193997"/>
            <a:ext cx="159100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40B343-7451-1947-BC10-B715BE3A17DD}"/>
              </a:ext>
            </a:extLst>
          </p:cNvPr>
          <p:cNvSpPr/>
          <p:nvPr/>
        </p:nvSpPr>
        <p:spPr>
          <a:xfrm>
            <a:off x="5097266" y="2702137"/>
            <a:ext cx="93285" cy="3168990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2BF99C-7C8F-5143-BEBA-23CD06F4F758}"/>
              </a:ext>
            </a:extLst>
          </p:cNvPr>
          <p:cNvSpPr/>
          <p:nvPr/>
        </p:nvSpPr>
        <p:spPr>
          <a:xfrm>
            <a:off x="8156896" y="2744137"/>
            <a:ext cx="70230" cy="3168990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E0ED2A-E7CA-E447-82E4-94673B8DBA0B}"/>
              </a:ext>
            </a:extLst>
          </p:cNvPr>
          <p:cNvSpPr txBox="1"/>
          <p:nvPr/>
        </p:nvSpPr>
        <p:spPr>
          <a:xfrm>
            <a:off x="3809123" y="2901111"/>
            <a:ext cx="973928" cy="26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doService</a:t>
            </a:r>
            <a:r>
              <a:rPr lang="en-US" altLang="ko-KR" sz="1100" dirty="0"/>
              <a:t>( )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BC197-EC45-1A47-B1AC-1114AB9A7719}"/>
              </a:ext>
            </a:extLst>
          </p:cNvPr>
          <p:cNvSpPr txBox="1"/>
          <p:nvPr/>
        </p:nvSpPr>
        <p:spPr>
          <a:xfrm>
            <a:off x="5366149" y="3149214"/>
            <a:ext cx="598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view()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6E1FA0-9289-0C43-8781-10BC7D47E3E4}"/>
              </a:ext>
            </a:extLst>
          </p:cNvPr>
          <p:cNvSpPr txBox="1"/>
          <p:nvPr/>
        </p:nvSpPr>
        <p:spPr>
          <a:xfrm>
            <a:off x="5171263" y="5111026"/>
            <a:ext cx="1790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Exception or Statistics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413D07-EEFB-E94E-886A-50A030FF3580}"/>
              </a:ext>
            </a:extLst>
          </p:cNvPr>
          <p:cNvCxnSpPr>
            <a:cxnSpLocks/>
          </p:cNvCxnSpPr>
          <p:nvPr/>
        </p:nvCxnSpPr>
        <p:spPr>
          <a:xfrm flipH="1">
            <a:off x="1159767" y="5506787"/>
            <a:ext cx="2372096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5CC9DD2-7A39-8B4F-9BD4-C74903171C60}"/>
              </a:ext>
            </a:extLst>
          </p:cNvPr>
          <p:cNvSpPr txBox="1"/>
          <p:nvPr/>
        </p:nvSpPr>
        <p:spPr>
          <a:xfrm>
            <a:off x="2102457" y="5515900"/>
            <a:ext cx="1562326" cy="27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Exception or void</a:t>
            </a:r>
            <a:endParaRPr lang="ko-KR" altLang="en-US" sz="12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2DEF34C-3CF5-234F-B382-382C158F6A71}"/>
              </a:ext>
            </a:extLst>
          </p:cNvPr>
          <p:cNvCxnSpPr>
            <a:cxnSpLocks/>
          </p:cNvCxnSpPr>
          <p:nvPr/>
        </p:nvCxnSpPr>
        <p:spPr>
          <a:xfrm flipH="1">
            <a:off x="5190552" y="3861048"/>
            <a:ext cx="3001459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A046DF-5F51-5144-998A-B76945379A81}"/>
              </a:ext>
            </a:extLst>
          </p:cNvPr>
          <p:cNvSpPr/>
          <p:nvPr/>
        </p:nvSpPr>
        <p:spPr>
          <a:xfrm>
            <a:off x="5892704" y="1428090"/>
            <a:ext cx="1397864" cy="59963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StoreStatistics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ServiceImpl</a:t>
            </a:r>
            <a:endParaRPr lang="ko-KR" altLang="en-US" sz="1400" dirty="0"/>
          </a:p>
        </p:txBody>
      </p:sp>
      <p:cxnSp>
        <p:nvCxnSpPr>
          <p:cNvPr id="38" name="직선 연결선 20">
            <a:extLst>
              <a:ext uri="{FF2B5EF4-FFF2-40B4-BE49-F238E27FC236}">
                <a16:creationId xmlns:a16="http://schemas.microsoft.com/office/drawing/2014/main" id="{5AF3868B-EC7B-1E4B-9CC5-95D12AE770AE}"/>
              </a:ext>
            </a:extLst>
          </p:cNvPr>
          <p:cNvCxnSpPr>
            <a:cxnSpLocks/>
          </p:cNvCxnSpPr>
          <p:nvPr/>
        </p:nvCxnSpPr>
        <p:spPr>
          <a:xfrm>
            <a:off x="6959854" y="2027333"/>
            <a:ext cx="10003" cy="40808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3E2C3BD-E1A6-B548-A173-750C65362B6F}"/>
              </a:ext>
            </a:extLst>
          </p:cNvPr>
          <p:cNvSpPr/>
          <p:nvPr/>
        </p:nvSpPr>
        <p:spPr>
          <a:xfrm>
            <a:off x="6918212" y="3193996"/>
            <a:ext cx="100170" cy="269277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9AC5F37-4C21-5C43-8689-EDFF925AE2D5}"/>
              </a:ext>
            </a:extLst>
          </p:cNvPr>
          <p:cNvCxnSpPr>
            <a:cxnSpLocks/>
          </p:cNvCxnSpPr>
          <p:nvPr/>
        </p:nvCxnSpPr>
        <p:spPr>
          <a:xfrm flipV="1">
            <a:off x="3605455" y="4402531"/>
            <a:ext cx="3339282" cy="27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2AF1DD6-63B5-C146-92CD-BCAF78B0954B}"/>
              </a:ext>
            </a:extLst>
          </p:cNvPr>
          <p:cNvSpPr txBox="1"/>
          <p:nvPr/>
        </p:nvSpPr>
        <p:spPr>
          <a:xfrm>
            <a:off x="3918899" y="4148132"/>
            <a:ext cx="1033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doService</a:t>
            </a:r>
            <a:r>
              <a:rPr lang="en-US" altLang="ko-KR" sz="1200" dirty="0"/>
              <a:t>( )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5B8247-1A94-3C46-9FC8-28CDBDA1E4F3}"/>
              </a:ext>
            </a:extLst>
          </p:cNvPr>
          <p:cNvSpPr txBox="1"/>
          <p:nvPr/>
        </p:nvSpPr>
        <p:spPr>
          <a:xfrm>
            <a:off x="5099457" y="3868802"/>
            <a:ext cx="1885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Exception or </a:t>
            </a:r>
            <a:r>
              <a:rPr lang="en-US" altLang="ko-KR" sz="1200" dirty="0" err="1"/>
              <a:t>StoreView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0354CE8-00F0-6248-8120-6DFB9AB5E838}"/>
              </a:ext>
            </a:extLst>
          </p:cNvPr>
          <p:cNvCxnSpPr>
            <a:cxnSpLocks/>
          </p:cNvCxnSpPr>
          <p:nvPr/>
        </p:nvCxnSpPr>
        <p:spPr>
          <a:xfrm flipV="1">
            <a:off x="5191869" y="3426213"/>
            <a:ext cx="2993311" cy="2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5A3A8F1-4F97-7049-BC2F-BBCEFEC3114B}"/>
              </a:ext>
            </a:extLst>
          </p:cNvPr>
          <p:cNvCxnSpPr>
            <a:cxnSpLocks/>
          </p:cNvCxnSpPr>
          <p:nvPr/>
        </p:nvCxnSpPr>
        <p:spPr>
          <a:xfrm flipH="1">
            <a:off x="3574558" y="4067776"/>
            <a:ext cx="1550944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5492898-9DBA-9B4A-AA2D-2ADC65F50957}"/>
              </a:ext>
            </a:extLst>
          </p:cNvPr>
          <p:cNvCxnSpPr>
            <a:cxnSpLocks/>
          </p:cNvCxnSpPr>
          <p:nvPr/>
        </p:nvCxnSpPr>
        <p:spPr>
          <a:xfrm>
            <a:off x="6984974" y="4667020"/>
            <a:ext cx="119337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2A08BD4-0384-A641-A6E8-CE56FD3ABF0F}"/>
              </a:ext>
            </a:extLst>
          </p:cNvPr>
          <p:cNvSpPr txBox="1"/>
          <p:nvPr/>
        </p:nvSpPr>
        <p:spPr>
          <a:xfrm>
            <a:off x="7075070" y="4381952"/>
            <a:ext cx="115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getStatistics</a:t>
            </a:r>
            <a:r>
              <a:rPr lang="en-US" altLang="ko-KR" sz="1200" dirty="0"/>
              <a:t>( )</a:t>
            </a:r>
            <a:endParaRPr lang="ko-KR" altLang="en-US" sz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8F941BD-2505-3248-9937-468578FAF57A}"/>
              </a:ext>
            </a:extLst>
          </p:cNvPr>
          <p:cNvCxnSpPr>
            <a:cxnSpLocks/>
          </p:cNvCxnSpPr>
          <p:nvPr/>
        </p:nvCxnSpPr>
        <p:spPr>
          <a:xfrm flipH="1">
            <a:off x="7018382" y="4941168"/>
            <a:ext cx="117363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4D7B6E1-5D31-A049-BF58-03C16C880551}"/>
              </a:ext>
            </a:extLst>
          </p:cNvPr>
          <p:cNvCxnSpPr>
            <a:cxnSpLocks/>
          </p:cNvCxnSpPr>
          <p:nvPr/>
        </p:nvCxnSpPr>
        <p:spPr>
          <a:xfrm flipH="1">
            <a:off x="3602093" y="5085184"/>
            <a:ext cx="331612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6A4C48-2271-41A3-9EBC-9F7DC4372AF9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3552BD6-EB13-4427-A6B7-649AD7B6D672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45" name="화살표: 오른쪽 47">
              <a:extLst>
                <a:ext uri="{FF2B5EF4-FFF2-40B4-BE49-F238E27FC236}">
                  <a16:creationId xmlns:a16="http://schemas.microsoft.com/office/drawing/2014/main" id="{521310B7-786D-42EA-9E8C-FFBCB6E5BA3A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BFE294-930D-4B10-9121-5828E05A6066}"/>
                </a:ext>
              </a:extLst>
            </p:cNvPr>
            <p:cNvSpPr txBox="1"/>
            <p:nvPr/>
          </p:nvSpPr>
          <p:spPr>
            <a:xfrm>
              <a:off x="400245" y="60023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매장 상세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282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4E772-27D4-F34B-9E6C-47E35D38E206}"/>
              </a:ext>
            </a:extLst>
          </p:cNvPr>
          <p:cNvSpPr txBox="1"/>
          <p:nvPr/>
        </p:nvSpPr>
        <p:spPr>
          <a:xfrm>
            <a:off x="1835696" y="2812866"/>
            <a:ext cx="54726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spc="-150" dirty="0">
                <a:solidFill>
                  <a:schemeClr val="bg1"/>
                </a:solidFill>
              </a:rPr>
              <a:t>라인 </a:t>
            </a:r>
            <a:r>
              <a:rPr lang="en-US" altLang="ko-KR" sz="66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6600" b="1" spc="-150" dirty="0">
                <a:solidFill>
                  <a:schemeClr val="bg1"/>
                </a:solidFill>
              </a:rPr>
              <a:t> 쿠폰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12EEA-F561-2A45-9E81-7AEA7989C362}"/>
              </a:ext>
            </a:extLst>
          </p:cNvPr>
          <p:cNvSpPr txBox="1"/>
          <p:nvPr/>
        </p:nvSpPr>
        <p:spPr>
          <a:xfrm>
            <a:off x="3833918" y="4033242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김우석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11BAA-7869-2843-82B2-C62EBA8AA4C5}"/>
              </a:ext>
            </a:extLst>
          </p:cNvPr>
          <p:cNvSpPr txBox="1"/>
          <p:nvPr/>
        </p:nvSpPr>
        <p:spPr>
          <a:xfrm>
            <a:off x="2443764" y="2404129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세부 기능 설명</a:t>
            </a:r>
          </a:p>
        </p:txBody>
      </p:sp>
    </p:spTree>
    <p:extLst>
      <p:ext uri="{BB962C8B-B14F-4D97-AF65-F5344CB8AC3E}">
        <p14:creationId xmlns:p14="http://schemas.microsoft.com/office/powerpoint/2010/main" val="966288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D037F9-6C1C-F346-98D5-27AA9042D5C5}"/>
              </a:ext>
            </a:extLst>
          </p:cNvPr>
          <p:cNvGrpSpPr/>
          <p:nvPr/>
        </p:nvGrpSpPr>
        <p:grpSpPr>
          <a:xfrm>
            <a:off x="688929" y="2566018"/>
            <a:ext cx="2325575" cy="2520280"/>
            <a:chOff x="1100138" y="714376"/>
            <a:chExt cx="2986087" cy="339328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8A31195-9D0C-1049-B3A7-BBF5A85F526E}"/>
                </a:ext>
              </a:extLst>
            </p:cNvPr>
            <p:cNvGrpSpPr/>
            <p:nvPr/>
          </p:nvGrpSpPr>
          <p:grpSpPr>
            <a:xfrm>
              <a:off x="1100138" y="714376"/>
              <a:ext cx="2986087" cy="3393281"/>
              <a:chOff x="1328738" y="700089"/>
              <a:chExt cx="2986087" cy="339328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94AEB25-647D-B946-8D88-842CA2997917}"/>
                  </a:ext>
                </a:extLst>
              </p:cNvPr>
              <p:cNvSpPr/>
              <p:nvPr/>
            </p:nvSpPr>
            <p:spPr>
              <a:xfrm>
                <a:off x="1328738" y="700089"/>
                <a:ext cx="2986087" cy="3393281"/>
              </a:xfrm>
              <a:prstGeom prst="rect">
                <a:avLst/>
              </a:prstGeom>
              <a:solidFill>
                <a:srgbClr val="9537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50" b="1" dirty="0"/>
              </a:p>
            </p:txBody>
          </p:sp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67A8B7C7-166C-F94D-8A7B-888AD88A2791}"/>
                  </a:ext>
                </a:extLst>
              </p:cNvPr>
              <p:cNvSpPr/>
              <p:nvPr/>
            </p:nvSpPr>
            <p:spPr>
              <a:xfrm>
                <a:off x="1500187" y="2849871"/>
                <a:ext cx="2643188" cy="80010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쿠폰 </a:t>
                </a:r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관리</a:t>
                </a:r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7BBF41F0-FB91-2D4C-B186-B64B2FA398BE}"/>
                  </a:ext>
                </a:extLst>
              </p:cNvPr>
              <p:cNvSpPr/>
              <p:nvPr/>
            </p:nvSpPr>
            <p:spPr>
              <a:xfrm>
                <a:off x="1473089" y="1574955"/>
                <a:ext cx="2643188" cy="80010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라인 </a:t>
                </a:r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관리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B37A4-09C3-C847-BBE1-029ACFDF318C}"/>
                </a:ext>
              </a:extLst>
            </p:cNvPr>
            <p:cNvSpPr txBox="1"/>
            <p:nvPr/>
          </p:nvSpPr>
          <p:spPr>
            <a:xfrm>
              <a:off x="1543667" y="963123"/>
              <a:ext cx="1426807" cy="404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50" b="1" dirty="0">
                  <a:solidFill>
                    <a:schemeClr val="bg1"/>
                  </a:solidFill>
                </a:rPr>
                <a:t>라인 서비스</a:t>
              </a:r>
              <a:endParaRPr kumimoji="1" lang="ko-Kore-KR" altLang="en-US" sz="13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 descr="옅은이(가) 표시된 사진&#10;&#10;자동 생성된 설명">
            <a:extLst>
              <a:ext uri="{FF2B5EF4-FFF2-40B4-BE49-F238E27FC236}">
                <a16:creationId xmlns:a16="http://schemas.microsoft.com/office/drawing/2014/main" id="{7C0CFF68-FC8D-1A49-8BE1-9922F5865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1032" t="26980" r="49384" b="17082"/>
          <a:stretch/>
        </p:blipFill>
        <p:spPr>
          <a:xfrm>
            <a:off x="6074987" y="2546586"/>
            <a:ext cx="2035969" cy="2877146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AEA0A3F-E10F-6240-9233-E83710CF2867}"/>
              </a:ext>
            </a:extLst>
          </p:cNvPr>
          <p:cNvCxnSpPr>
            <a:cxnSpLocks/>
          </p:cNvCxnSpPr>
          <p:nvPr/>
        </p:nvCxnSpPr>
        <p:spPr>
          <a:xfrm flipH="1" flipV="1">
            <a:off x="3028176" y="3478844"/>
            <a:ext cx="3046811" cy="506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A6185F1-4CAE-1D47-935C-4DB9DDE3DBC2}"/>
              </a:ext>
            </a:extLst>
          </p:cNvPr>
          <p:cNvCxnSpPr>
            <a:cxnSpLocks/>
          </p:cNvCxnSpPr>
          <p:nvPr/>
        </p:nvCxnSpPr>
        <p:spPr>
          <a:xfrm flipH="1">
            <a:off x="3035319" y="3985159"/>
            <a:ext cx="3039668" cy="5402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6C2F94-6B75-0A40-9B5D-93B518566B51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6" name="화살표: 오른쪽 47">
              <a:extLst>
                <a:ext uri="{FF2B5EF4-FFF2-40B4-BE49-F238E27FC236}">
                  <a16:creationId xmlns:a16="http://schemas.microsoft.com/office/drawing/2014/main" id="{58AEF996-F8F6-C642-BB11-2585D96D30FD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E406C0-EFBD-DC4C-94E2-22376B9FB651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226476AA-348F-4842-8570-C04CAD45371B}"/>
              </a:ext>
            </a:extLst>
          </p:cNvPr>
          <p:cNvSpPr/>
          <p:nvPr/>
        </p:nvSpPr>
        <p:spPr>
          <a:xfrm>
            <a:off x="6361781" y="4797152"/>
            <a:ext cx="1462380" cy="38405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b="1" dirty="0">
                <a:solidFill>
                  <a:schemeClr val="tx1"/>
                </a:solidFill>
              </a:rPr>
              <a:t>회원</a:t>
            </a:r>
            <a:endParaRPr kumimoji="1" lang="ko-Kore-KR" altLang="en-US" sz="13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95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C2DA5E-C53F-2E49-AADB-A8E49EEE1650}"/>
              </a:ext>
            </a:extLst>
          </p:cNvPr>
          <p:cNvGrpSpPr/>
          <p:nvPr/>
        </p:nvGrpSpPr>
        <p:grpSpPr>
          <a:xfrm>
            <a:off x="532632" y="2479800"/>
            <a:ext cx="2456653" cy="1497291"/>
            <a:chOff x="4839985" y="1700808"/>
            <a:chExt cx="2456653" cy="1497291"/>
          </a:xfrm>
        </p:grpSpPr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97928399-06CE-564A-B823-B7DBEA588C5C}"/>
                </a:ext>
              </a:extLst>
            </p:cNvPr>
            <p:cNvSpPr/>
            <p:nvPr/>
          </p:nvSpPr>
          <p:spPr>
            <a:xfrm>
              <a:off x="4839985" y="1700808"/>
              <a:ext cx="2456653" cy="401110"/>
            </a:xfrm>
            <a:custGeom>
              <a:avLst/>
              <a:gdLst>
                <a:gd name="connsiteX0" fmla="*/ 0 w 3203971"/>
                <a:gd name="connsiteY0" fmla="*/ 0 h 604800"/>
                <a:gd name="connsiteX1" fmla="*/ 3203971 w 3203971"/>
                <a:gd name="connsiteY1" fmla="*/ 0 h 604800"/>
                <a:gd name="connsiteX2" fmla="*/ 3203971 w 3203971"/>
                <a:gd name="connsiteY2" fmla="*/ 604800 h 604800"/>
                <a:gd name="connsiteX3" fmla="*/ 0 w 3203971"/>
                <a:gd name="connsiteY3" fmla="*/ 604800 h 604800"/>
                <a:gd name="connsiteX4" fmla="*/ 0 w 3203971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604800">
                  <a:moveTo>
                    <a:pt x="0" y="0"/>
                  </a:moveTo>
                  <a:lnTo>
                    <a:pt x="3203971" y="0"/>
                  </a:lnTo>
                  <a:lnTo>
                    <a:pt x="3203971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373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64008" rIns="112014" bIns="64008" numCol="1" spcCol="1270" anchor="ctr" anchorCtr="0">
              <a:noAutofit/>
            </a:bodyPr>
            <a:lstStyle/>
            <a:p>
              <a:pPr algn="ctr" defTabSz="7000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sz="1575" b="1" dirty="0"/>
                <a:t>라인 관리</a:t>
              </a:r>
              <a:endParaRPr lang="ko-Kore-KR" altLang="en-US" sz="1575" b="1" dirty="0"/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AF4C7353-8628-CD48-9EC1-CA3B0AF3D0F4}"/>
                </a:ext>
              </a:extLst>
            </p:cNvPr>
            <p:cNvSpPr/>
            <p:nvPr/>
          </p:nvSpPr>
          <p:spPr>
            <a:xfrm>
              <a:off x="4839985" y="2101918"/>
              <a:ext cx="2456653" cy="1096181"/>
            </a:xfrm>
            <a:custGeom>
              <a:avLst/>
              <a:gdLst>
                <a:gd name="connsiteX0" fmla="*/ 0 w 3203971"/>
                <a:gd name="connsiteY0" fmla="*/ 0 h 3631635"/>
                <a:gd name="connsiteX1" fmla="*/ 3203971 w 3203971"/>
                <a:gd name="connsiteY1" fmla="*/ 0 h 3631635"/>
                <a:gd name="connsiteX2" fmla="*/ 3203971 w 3203971"/>
                <a:gd name="connsiteY2" fmla="*/ 3631635 h 3631635"/>
                <a:gd name="connsiteX3" fmla="*/ 0 w 3203971"/>
                <a:gd name="connsiteY3" fmla="*/ 3631635 h 3631635"/>
                <a:gd name="connsiteX4" fmla="*/ 0 w 3203971"/>
                <a:gd name="connsiteY4" fmla="*/ 0 h 36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3631635">
                  <a:moveTo>
                    <a:pt x="0" y="0"/>
                  </a:moveTo>
                  <a:lnTo>
                    <a:pt x="3203971" y="0"/>
                  </a:lnTo>
                  <a:lnTo>
                    <a:pt x="3203971" y="3631635"/>
                  </a:lnTo>
                  <a:lnTo>
                    <a:pt x="0" y="3631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tint val="4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011" tIns="84011" rIns="112014" bIns="126016" numCol="1" spcCol="1270" anchor="t" anchorCtr="0">
              <a:noAutofit/>
            </a:bodyPr>
            <a:lstStyle/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/>
                <a:t>라인 추가</a:t>
              </a:r>
              <a:endParaRPr lang="en-US" altLang="ko-KR" sz="1575" b="1" dirty="0"/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/>
                <a:t>라인 삭제</a:t>
              </a:r>
              <a:endParaRPr lang="en-US" altLang="ko-KR" sz="1575" b="1" dirty="0"/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/>
                <a:t>라인 상세 보기</a:t>
              </a:r>
              <a:endParaRPr lang="en-US" altLang="ko-KR" sz="1575" b="1" dirty="0"/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rgbClr val="C00000"/>
                  </a:solidFill>
                </a:rPr>
                <a:t>라인 목록 보기</a:t>
              </a:r>
              <a:endParaRPr lang="en-US" altLang="ko-KR" sz="1575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863FCB7-30E1-4BDE-9D11-8AA6EF18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880" y="1988840"/>
            <a:ext cx="3150231" cy="3530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C14B6C-5513-438F-A5A0-C8F7DFFCDA1E}"/>
              </a:ext>
            </a:extLst>
          </p:cNvPr>
          <p:cNvSpPr txBox="1"/>
          <p:nvPr/>
        </p:nvSpPr>
        <p:spPr>
          <a:xfrm>
            <a:off x="4427984" y="4221088"/>
            <a:ext cx="3544740" cy="1512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327D495-47E6-DC4F-BB95-FD9723EFCDD9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1" name="화살표: 오른쪽 47">
              <a:extLst>
                <a:ext uri="{FF2B5EF4-FFF2-40B4-BE49-F238E27FC236}">
                  <a16:creationId xmlns:a16="http://schemas.microsoft.com/office/drawing/2014/main" id="{F6603E7E-D1DE-5249-B4BA-CB0BC61EE4C9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869F11-BD0C-9541-BD68-9C4AD4EB5F77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70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A56B55-A276-4944-B801-F3BC474FFE1D}"/>
              </a:ext>
            </a:extLst>
          </p:cNvPr>
          <p:cNvGrpSpPr/>
          <p:nvPr/>
        </p:nvGrpSpPr>
        <p:grpSpPr>
          <a:xfrm>
            <a:off x="611560" y="1243173"/>
            <a:ext cx="2456653" cy="1465746"/>
            <a:chOff x="839250" y="1700808"/>
            <a:chExt cx="2456653" cy="1465746"/>
          </a:xfrm>
        </p:grpSpPr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9DBF3C00-D97E-D245-97B8-A0AB47BD37C8}"/>
                </a:ext>
              </a:extLst>
            </p:cNvPr>
            <p:cNvSpPr/>
            <p:nvPr/>
          </p:nvSpPr>
          <p:spPr>
            <a:xfrm>
              <a:off x="839250" y="1700808"/>
              <a:ext cx="2456653" cy="401110"/>
            </a:xfrm>
            <a:custGeom>
              <a:avLst/>
              <a:gdLst>
                <a:gd name="connsiteX0" fmla="*/ 0 w 3203971"/>
                <a:gd name="connsiteY0" fmla="*/ 0 h 604800"/>
                <a:gd name="connsiteX1" fmla="*/ 3203971 w 3203971"/>
                <a:gd name="connsiteY1" fmla="*/ 0 h 604800"/>
                <a:gd name="connsiteX2" fmla="*/ 3203971 w 3203971"/>
                <a:gd name="connsiteY2" fmla="*/ 604800 h 604800"/>
                <a:gd name="connsiteX3" fmla="*/ 0 w 3203971"/>
                <a:gd name="connsiteY3" fmla="*/ 604800 h 604800"/>
                <a:gd name="connsiteX4" fmla="*/ 0 w 3203971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604800">
                  <a:moveTo>
                    <a:pt x="0" y="0"/>
                  </a:moveTo>
                  <a:lnTo>
                    <a:pt x="3203971" y="0"/>
                  </a:lnTo>
                  <a:lnTo>
                    <a:pt x="3203971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373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64008" rIns="112014" bIns="64008" numCol="1" spcCol="1270" anchor="ctr" anchorCtr="0">
              <a:noAutofit/>
            </a:bodyPr>
            <a:lstStyle/>
            <a:p>
              <a:pPr algn="ctr" defTabSz="7000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sz="1575" b="1" dirty="0"/>
                <a:t>쿠폰 관리</a:t>
              </a:r>
              <a:endParaRPr lang="ko-Kore-KR" altLang="en-US" sz="1575" b="1" dirty="0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42AB6789-46B8-664C-B113-75368C1CAFBF}"/>
                </a:ext>
              </a:extLst>
            </p:cNvPr>
            <p:cNvSpPr/>
            <p:nvPr/>
          </p:nvSpPr>
          <p:spPr>
            <a:xfrm>
              <a:off x="839250" y="2101917"/>
              <a:ext cx="2456653" cy="1064637"/>
            </a:xfrm>
            <a:custGeom>
              <a:avLst/>
              <a:gdLst>
                <a:gd name="connsiteX0" fmla="*/ 0 w 3203971"/>
                <a:gd name="connsiteY0" fmla="*/ 0 h 3631635"/>
                <a:gd name="connsiteX1" fmla="*/ 3203971 w 3203971"/>
                <a:gd name="connsiteY1" fmla="*/ 0 h 3631635"/>
                <a:gd name="connsiteX2" fmla="*/ 3203971 w 3203971"/>
                <a:gd name="connsiteY2" fmla="*/ 3631635 h 3631635"/>
                <a:gd name="connsiteX3" fmla="*/ 0 w 3203971"/>
                <a:gd name="connsiteY3" fmla="*/ 3631635 h 3631635"/>
                <a:gd name="connsiteX4" fmla="*/ 0 w 3203971"/>
                <a:gd name="connsiteY4" fmla="*/ 0 h 36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3631635">
                  <a:moveTo>
                    <a:pt x="0" y="0"/>
                  </a:moveTo>
                  <a:lnTo>
                    <a:pt x="3203971" y="0"/>
                  </a:lnTo>
                  <a:lnTo>
                    <a:pt x="3203971" y="3631635"/>
                  </a:lnTo>
                  <a:lnTo>
                    <a:pt x="0" y="3631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tint val="4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011" tIns="84011" rIns="112014" bIns="126016" numCol="1" spcCol="1270" anchor="t" anchorCtr="0">
              <a:noAutofit/>
            </a:bodyPr>
            <a:lstStyle/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쿠폰 추가</a:t>
              </a:r>
              <a:endParaRPr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쿠폰 삭제</a:t>
              </a:r>
              <a:endParaRPr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rgbClr val="C00000"/>
                  </a:solidFill>
                </a:rPr>
                <a:t>쿠폰 상세 보기</a:t>
              </a:r>
              <a:endParaRPr lang="en-US" altLang="ko-KR" sz="1575" b="1" dirty="0">
                <a:solidFill>
                  <a:srgbClr val="C0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쿠폰 목록 보기</a:t>
              </a:r>
              <a:endParaRPr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F20425B-413A-43A0-B2D6-BAE834A2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49" y="3164353"/>
            <a:ext cx="2758483" cy="30963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A92A84-06C6-4330-B394-F55A35472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340767"/>
            <a:ext cx="3166324" cy="491992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74BA8B-21D1-4DE1-B5CE-E874791683E1}"/>
              </a:ext>
            </a:extLst>
          </p:cNvPr>
          <p:cNvGrpSpPr/>
          <p:nvPr/>
        </p:nvGrpSpPr>
        <p:grpSpPr>
          <a:xfrm>
            <a:off x="3347864" y="3800731"/>
            <a:ext cx="1944216" cy="852403"/>
            <a:chOff x="3382144" y="4295438"/>
            <a:chExt cx="5943358" cy="127039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1E08FB-858A-489F-A55C-F8AF6EF2A4D5}"/>
                </a:ext>
              </a:extLst>
            </p:cNvPr>
            <p:cNvSpPr/>
            <p:nvPr/>
          </p:nvSpPr>
          <p:spPr>
            <a:xfrm>
              <a:off x="3382144" y="4545124"/>
              <a:ext cx="2515582" cy="10207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DE0ABF9-35D0-4BBC-8D14-C927AFEC9B7F}"/>
                </a:ext>
              </a:extLst>
            </p:cNvPr>
            <p:cNvCxnSpPr>
              <a:cxnSpLocks/>
              <a:stCxn id="14" idx="3"/>
              <a:endCxn id="6" idx="1"/>
            </p:cNvCxnSpPr>
            <p:nvPr/>
          </p:nvCxnSpPr>
          <p:spPr>
            <a:xfrm flipV="1">
              <a:off x="5897727" y="4295438"/>
              <a:ext cx="3427775" cy="7600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A2A8CF-D660-A44E-93FF-6D44EE38F9F2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7" name="화살표: 오른쪽 47">
              <a:extLst>
                <a:ext uri="{FF2B5EF4-FFF2-40B4-BE49-F238E27FC236}">
                  <a16:creationId xmlns:a16="http://schemas.microsoft.com/office/drawing/2014/main" id="{BE652968-3DDA-C848-8191-E3E8017E67E4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0CB868-8E7D-9249-8525-10C076A037B2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812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1607CE-DD0B-4F8F-8FDA-9B374AFE4AEE}"/>
              </a:ext>
            </a:extLst>
          </p:cNvPr>
          <p:cNvGrpSpPr/>
          <p:nvPr/>
        </p:nvGrpSpPr>
        <p:grpSpPr>
          <a:xfrm>
            <a:off x="709203" y="1037952"/>
            <a:ext cx="7725593" cy="5199360"/>
            <a:chOff x="714103" y="330926"/>
            <a:chExt cx="10676708" cy="61961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B735ED-C5FA-460D-881B-3F18BE2D459B}"/>
                </a:ext>
              </a:extLst>
            </p:cNvPr>
            <p:cNvSpPr/>
            <p:nvPr/>
          </p:nvSpPr>
          <p:spPr>
            <a:xfrm>
              <a:off x="714103" y="1254029"/>
              <a:ext cx="1889760" cy="4006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Controller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AE59CAE-6821-4DFA-A937-D4C3265DD7AC}"/>
                </a:ext>
              </a:extLst>
            </p:cNvPr>
            <p:cNvSpPr/>
            <p:nvPr/>
          </p:nvSpPr>
          <p:spPr>
            <a:xfrm>
              <a:off x="714103" y="2625629"/>
              <a:ext cx="1889760" cy="4006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Service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8E532AF-40E8-484A-8C19-9D5203C65281}"/>
                </a:ext>
              </a:extLst>
            </p:cNvPr>
            <p:cNvSpPr/>
            <p:nvPr/>
          </p:nvSpPr>
          <p:spPr>
            <a:xfrm>
              <a:off x="714103" y="3997229"/>
              <a:ext cx="1889760" cy="4006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DAO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1E37C69-621C-48BD-972E-D901D74ADFA1}"/>
                </a:ext>
              </a:extLst>
            </p:cNvPr>
            <p:cNvSpPr/>
            <p:nvPr/>
          </p:nvSpPr>
          <p:spPr>
            <a:xfrm>
              <a:off x="714103" y="5368829"/>
              <a:ext cx="1889760" cy="4006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VO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EDF88B-1FD7-48BB-886F-8C13C4BADB58}"/>
                </a:ext>
              </a:extLst>
            </p:cNvPr>
            <p:cNvSpPr/>
            <p:nvPr/>
          </p:nvSpPr>
          <p:spPr>
            <a:xfrm>
              <a:off x="3239589" y="330926"/>
              <a:ext cx="2420982" cy="142820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918A427-02DC-485C-8800-329380B764EC}"/>
                </a:ext>
              </a:extLst>
            </p:cNvPr>
            <p:cNvSpPr/>
            <p:nvPr/>
          </p:nvSpPr>
          <p:spPr>
            <a:xfrm>
              <a:off x="3665454" y="501735"/>
              <a:ext cx="1569251" cy="37446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Controller</a:t>
              </a:r>
              <a:endParaRPr lang="ko-KR" altLang="en-US" sz="14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4EE746B-BD56-41EE-8903-7737E18B34D5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 flipV="1">
              <a:off x="2603863" y="1045029"/>
              <a:ext cx="635726" cy="40930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19148B7-D690-4BB5-8880-DBFA7884DF59}"/>
                </a:ext>
              </a:extLst>
            </p:cNvPr>
            <p:cNvCxnSpPr>
              <a:cxnSpLocks/>
              <a:stCxn id="11" idx="3"/>
              <a:endCxn id="24" idx="1"/>
            </p:cNvCxnSpPr>
            <p:nvPr/>
          </p:nvCxnSpPr>
          <p:spPr>
            <a:xfrm flipV="1">
              <a:off x="2603862" y="2262314"/>
              <a:ext cx="3352801" cy="56361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42878D-479E-49FD-839B-1BF324D66D35}"/>
                </a:ext>
              </a:extLst>
            </p:cNvPr>
            <p:cNvSpPr txBox="1"/>
            <p:nvPr/>
          </p:nvSpPr>
          <p:spPr>
            <a:xfrm>
              <a:off x="3448594" y="1028838"/>
              <a:ext cx="2508070" cy="623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LineController</a:t>
              </a:r>
              <a:endParaRPr lang="en-US" altLang="ko-KR" sz="1400" dirty="0"/>
            </a:p>
            <a:p>
              <a:r>
                <a:rPr lang="en-US" altLang="ko-KR" sz="1400" dirty="0" err="1"/>
                <a:t>CouponController</a:t>
              </a:r>
              <a:endParaRPr lang="ko-KR" altLang="en-US" sz="14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3D86920-762A-49DE-98FA-F4CA531F702A}"/>
                </a:ext>
              </a:extLst>
            </p:cNvPr>
            <p:cNvGrpSpPr/>
            <p:nvPr/>
          </p:nvGrpSpPr>
          <p:grpSpPr>
            <a:xfrm>
              <a:off x="5956663" y="1211015"/>
              <a:ext cx="5434148" cy="2102598"/>
              <a:chOff x="3239589" y="2360021"/>
              <a:chExt cx="5434148" cy="2102598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AF21A3DE-3C38-456A-85A0-D95513E955C7}"/>
                  </a:ext>
                </a:extLst>
              </p:cNvPr>
              <p:cNvGrpSpPr/>
              <p:nvPr/>
            </p:nvGrpSpPr>
            <p:grpSpPr>
              <a:xfrm>
                <a:off x="3239589" y="2360021"/>
                <a:ext cx="5434148" cy="2102598"/>
                <a:chOff x="3239589" y="2360021"/>
                <a:chExt cx="7358742" cy="224081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58EC5DD-511F-4B1B-BDAF-0F49DDD2C918}"/>
                    </a:ext>
                  </a:extLst>
                </p:cNvPr>
                <p:cNvSpPr/>
                <p:nvPr/>
              </p:nvSpPr>
              <p:spPr>
                <a:xfrm>
                  <a:off x="3239589" y="2360021"/>
                  <a:ext cx="7358742" cy="224081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9C770424-CD02-4FCC-8372-8CF47E7BE0D3}"/>
                    </a:ext>
                  </a:extLst>
                </p:cNvPr>
                <p:cNvSpPr/>
                <p:nvPr/>
              </p:nvSpPr>
              <p:spPr>
                <a:xfrm>
                  <a:off x="5782491" y="2534196"/>
                  <a:ext cx="2272938" cy="37446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Service</a:t>
                  </a:r>
                  <a:endParaRPr lang="ko-KR" altLang="en-US" sz="1400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A8F465-7D3D-487B-8EB4-31DBA7354B20}"/>
                  </a:ext>
                </a:extLst>
              </p:cNvPr>
              <p:cNvSpPr txBox="1"/>
              <p:nvPr/>
            </p:nvSpPr>
            <p:spPr>
              <a:xfrm>
                <a:off x="3448595" y="2955608"/>
                <a:ext cx="2508068" cy="139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/>
                  <a:t>LineInsertService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LineUpdateService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LineDeleteService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LineViewService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LineListService</a:t>
                </a:r>
                <a:endParaRPr lang="ko-KR" altLang="en-US" sz="14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CBF5E4-34D2-4E83-A607-DAF16DD68543}"/>
                  </a:ext>
                </a:extLst>
              </p:cNvPr>
              <p:cNvSpPr txBox="1"/>
              <p:nvPr/>
            </p:nvSpPr>
            <p:spPr>
              <a:xfrm>
                <a:off x="5723732" y="2955613"/>
                <a:ext cx="2749703" cy="139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/>
                  <a:t>CouponInsertService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CouponUpdateService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CouponDeleteService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CouponViewService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CouponListService</a:t>
                </a:r>
                <a:endParaRPr lang="ko-KR" altLang="en-US" sz="1400" dirty="0"/>
              </a:p>
            </p:txBody>
          </p: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8F0CD4-9198-4E3B-BD49-418FD05D3C6F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1658983" y="1654629"/>
              <a:ext cx="0" cy="9710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129D345-1DB1-4C09-8E5E-27CE3A06F8E6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1658983" y="3026229"/>
              <a:ext cx="0" cy="9710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267BB5E-5A57-46E7-AB87-607B9815A36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1658983" y="4397829"/>
              <a:ext cx="0" cy="9710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5B7493E8-6EF2-49F6-82E2-2F7395004738}"/>
                </a:ext>
              </a:extLst>
            </p:cNvPr>
            <p:cNvSpPr/>
            <p:nvPr/>
          </p:nvSpPr>
          <p:spPr>
            <a:xfrm>
              <a:off x="1569720" y="1654628"/>
              <a:ext cx="178526" cy="296091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E47E1C90-3B0C-4250-A08E-9B468A731E6B}"/>
                </a:ext>
              </a:extLst>
            </p:cNvPr>
            <p:cNvSpPr/>
            <p:nvPr/>
          </p:nvSpPr>
          <p:spPr>
            <a:xfrm>
              <a:off x="1569720" y="3017520"/>
              <a:ext cx="178526" cy="296091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FF78E6BA-50E5-435A-A2EF-8F3836DD2852}"/>
                </a:ext>
              </a:extLst>
            </p:cNvPr>
            <p:cNvSpPr/>
            <p:nvPr/>
          </p:nvSpPr>
          <p:spPr>
            <a:xfrm rot="10800000">
              <a:off x="1569717" y="5181600"/>
              <a:ext cx="178517" cy="19593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701A961-AF34-4103-BA9A-01CA56F760C6}"/>
                </a:ext>
              </a:extLst>
            </p:cNvPr>
            <p:cNvGrpSpPr/>
            <p:nvPr/>
          </p:nvGrpSpPr>
          <p:grpSpPr>
            <a:xfrm>
              <a:off x="3098929" y="2891247"/>
              <a:ext cx="2573381" cy="1725486"/>
              <a:chOff x="3239589" y="2360021"/>
              <a:chExt cx="2573381" cy="1725486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7A54510B-0DF9-422D-88BC-FDB281239EC8}"/>
                  </a:ext>
                </a:extLst>
              </p:cNvPr>
              <p:cNvGrpSpPr/>
              <p:nvPr/>
            </p:nvGrpSpPr>
            <p:grpSpPr>
              <a:xfrm>
                <a:off x="3239589" y="2360021"/>
                <a:ext cx="2573381" cy="1725486"/>
                <a:chOff x="3239589" y="2360022"/>
                <a:chExt cx="3484787" cy="1838916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9CC18F2A-9BF0-49E3-A60B-E3BDEB68AF12}"/>
                    </a:ext>
                  </a:extLst>
                </p:cNvPr>
                <p:cNvSpPr/>
                <p:nvPr/>
              </p:nvSpPr>
              <p:spPr>
                <a:xfrm>
                  <a:off x="3239589" y="2360022"/>
                  <a:ext cx="3484787" cy="183891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4FB4B3C7-E620-4B75-B5B5-43389FD9A44F}"/>
                    </a:ext>
                  </a:extLst>
                </p:cNvPr>
                <p:cNvSpPr/>
                <p:nvPr/>
              </p:nvSpPr>
              <p:spPr>
                <a:xfrm>
                  <a:off x="3845512" y="2524413"/>
                  <a:ext cx="2272937" cy="37446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DAO</a:t>
                  </a:r>
                  <a:endParaRPr lang="ko-KR" altLang="en-US" sz="1400" dirty="0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CE02AB7-ECF9-484B-9348-DDD89B40E5AD}"/>
                  </a:ext>
                </a:extLst>
              </p:cNvPr>
              <p:cNvSpPr txBox="1"/>
              <p:nvPr/>
            </p:nvSpPr>
            <p:spPr>
              <a:xfrm>
                <a:off x="3457302" y="3019896"/>
                <a:ext cx="1678478" cy="880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/>
                  <a:t>LineDAO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MissionDAO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CouponDAO</a:t>
                </a:r>
                <a:endParaRPr lang="ko-KR" altLang="en-US" sz="1400" dirty="0"/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1BDC7AB-BBED-4B23-BA40-9AB94D24EDC7}"/>
                </a:ext>
              </a:extLst>
            </p:cNvPr>
            <p:cNvCxnSpPr>
              <a:cxnSpLocks/>
              <a:stCxn id="12" idx="3"/>
              <a:endCxn id="36" idx="1"/>
            </p:cNvCxnSpPr>
            <p:nvPr/>
          </p:nvCxnSpPr>
          <p:spPr>
            <a:xfrm flipV="1">
              <a:off x="2603863" y="3753990"/>
              <a:ext cx="495066" cy="44353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B772EE8-914D-4DCB-8F35-E2270E99B547}"/>
                </a:ext>
              </a:extLst>
            </p:cNvPr>
            <p:cNvGrpSpPr/>
            <p:nvPr/>
          </p:nvGrpSpPr>
          <p:grpSpPr>
            <a:xfrm>
              <a:off x="3098929" y="4801588"/>
              <a:ext cx="2573381" cy="1725486"/>
              <a:chOff x="3239589" y="2360021"/>
              <a:chExt cx="2573381" cy="17254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EA836A6-1279-4976-91F7-35B06951A490}"/>
                  </a:ext>
                </a:extLst>
              </p:cNvPr>
              <p:cNvGrpSpPr/>
              <p:nvPr/>
            </p:nvGrpSpPr>
            <p:grpSpPr>
              <a:xfrm>
                <a:off x="3239589" y="2360021"/>
                <a:ext cx="2573381" cy="1725486"/>
                <a:chOff x="3239589" y="2360022"/>
                <a:chExt cx="3484787" cy="1838916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0C7ECBB-F929-419E-B271-1F10960222A1}"/>
                    </a:ext>
                  </a:extLst>
                </p:cNvPr>
                <p:cNvSpPr/>
                <p:nvPr/>
              </p:nvSpPr>
              <p:spPr>
                <a:xfrm>
                  <a:off x="3239589" y="2360022"/>
                  <a:ext cx="3484787" cy="183891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02AF287B-F812-4731-8C58-86FA1E77FF07}"/>
                    </a:ext>
                  </a:extLst>
                </p:cNvPr>
                <p:cNvSpPr/>
                <p:nvPr/>
              </p:nvSpPr>
              <p:spPr>
                <a:xfrm>
                  <a:off x="3845512" y="2524413"/>
                  <a:ext cx="2272937" cy="37446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VO</a:t>
                  </a:r>
                  <a:endParaRPr lang="ko-KR" altLang="en-US" sz="1400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264ECA-736F-4DD6-8C24-0EC4E2276502}"/>
                  </a:ext>
                </a:extLst>
              </p:cNvPr>
              <p:cNvSpPr txBox="1"/>
              <p:nvPr/>
            </p:nvSpPr>
            <p:spPr>
              <a:xfrm>
                <a:off x="3457302" y="3019894"/>
                <a:ext cx="1678478" cy="880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/>
                  <a:t>LineVO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MissionVO</a:t>
                </a:r>
                <a:endParaRPr lang="en-US" altLang="ko-KR" sz="1400" dirty="0"/>
              </a:p>
              <a:p>
                <a:r>
                  <a:rPr lang="en-US" altLang="ko-KR" sz="1400" dirty="0" err="1"/>
                  <a:t>CouponVO</a:t>
                </a:r>
                <a:endParaRPr lang="ko-KR" altLang="en-US" sz="1400" dirty="0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67B443A-F823-4C55-999A-A8267338775B}"/>
                </a:ext>
              </a:extLst>
            </p:cNvPr>
            <p:cNvCxnSpPr>
              <a:cxnSpLocks/>
              <a:stCxn id="13" idx="3"/>
              <a:endCxn id="42" idx="1"/>
            </p:cNvCxnSpPr>
            <p:nvPr/>
          </p:nvCxnSpPr>
          <p:spPr>
            <a:xfrm>
              <a:off x="2603863" y="5569129"/>
              <a:ext cx="495066" cy="9520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8CA9ADE-5209-6A40-9711-61B78938BB99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46" name="화살표: 오른쪽 47">
              <a:extLst>
                <a:ext uri="{FF2B5EF4-FFF2-40B4-BE49-F238E27FC236}">
                  <a16:creationId xmlns:a16="http://schemas.microsoft.com/office/drawing/2014/main" id="{F4FF8C19-F38F-7344-8445-8EFCD70BA565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408EFA-8DEE-D047-B347-FB1212FB0C9B}"/>
                </a:ext>
              </a:extLst>
            </p:cNvPr>
            <p:cNvSpPr txBox="1"/>
            <p:nvPr/>
          </p:nvSpPr>
          <p:spPr>
            <a:xfrm>
              <a:off x="400245" y="600231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클래스 다이어그램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943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15360C-E965-4A10-83B4-26ABAC31FD18}"/>
              </a:ext>
            </a:extLst>
          </p:cNvPr>
          <p:cNvGrpSpPr/>
          <p:nvPr/>
        </p:nvGrpSpPr>
        <p:grpSpPr>
          <a:xfrm>
            <a:off x="251520" y="1167135"/>
            <a:ext cx="8352928" cy="5214193"/>
            <a:chOff x="500743" y="1079862"/>
            <a:chExt cx="10393680" cy="5737135"/>
          </a:xfrm>
        </p:grpSpPr>
        <p:pic>
          <p:nvPicPr>
            <p:cNvPr id="133" name="그래픽 132" descr="사용자">
              <a:extLst>
                <a:ext uri="{FF2B5EF4-FFF2-40B4-BE49-F238E27FC236}">
                  <a16:creationId xmlns:a16="http://schemas.microsoft.com/office/drawing/2014/main" id="{248758D1-077B-4DEA-B953-6276D8AA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743" y="1857102"/>
              <a:ext cx="914400" cy="914400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E7D6C09-B830-4BDB-BA53-6CAE97FE6464}"/>
                </a:ext>
              </a:extLst>
            </p:cNvPr>
            <p:cNvSpPr/>
            <p:nvPr/>
          </p:nvSpPr>
          <p:spPr>
            <a:xfrm>
              <a:off x="1854926" y="1079862"/>
              <a:ext cx="1602377" cy="67926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Dispatcher</a:t>
              </a:r>
            </a:p>
            <a:p>
              <a:pPr algn="ctr"/>
              <a:r>
                <a:rPr lang="en-US" altLang="ko-KR" sz="1100" b="1" dirty="0"/>
                <a:t>Servlet</a:t>
              </a:r>
              <a:endParaRPr lang="ko-KR" altLang="en-US" sz="1100" b="1" dirty="0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9C039BE7-8F2E-4E57-8851-E53DABD944BB}"/>
                </a:ext>
              </a:extLst>
            </p:cNvPr>
            <p:cNvCxnSpPr>
              <a:cxnSpLocks/>
              <a:stCxn id="134" idx="2"/>
            </p:cNvCxnSpPr>
            <p:nvPr/>
          </p:nvCxnSpPr>
          <p:spPr>
            <a:xfrm flipH="1">
              <a:off x="2637952" y="1759131"/>
              <a:ext cx="18162" cy="5057866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D337533-DC5A-4ACE-8A8C-3FE3F3312581}"/>
                </a:ext>
              </a:extLst>
            </p:cNvPr>
            <p:cNvSpPr/>
            <p:nvPr/>
          </p:nvSpPr>
          <p:spPr>
            <a:xfrm>
              <a:off x="3714206" y="1079862"/>
              <a:ext cx="1602377" cy="67926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Line</a:t>
              </a:r>
            </a:p>
            <a:p>
              <a:pPr algn="ctr"/>
              <a:r>
                <a:rPr lang="en-US" altLang="ko-KR" sz="1100" b="1" dirty="0"/>
                <a:t>Controller</a:t>
              </a:r>
              <a:endParaRPr lang="ko-KR" altLang="en-US" sz="1100" b="1" dirty="0"/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F8AB09A5-3EE2-4FD6-9277-E1393D7F1B6F}"/>
                </a:ext>
              </a:extLst>
            </p:cNvPr>
            <p:cNvCxnSpPr>
              <a:cxnSpLocks/>
              <a:stCxn id="136" idx="2"/>
            </p:cNvCxnSpPr>
            <p:nvPr/>
          </p:nvCxnSpPr>
          <p:spPr>
            <a:xfrm flipH="1">
              <a:off x="4497233" y="1759131"/>
              <a:ext cx="18162" cy="5057866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805B95F-6ADF-4436-83E7-7AD93C7D0AF4}"/>
                </a:ext>
              </a:extLst>
            </p:cNvPr>
            <p:cNvSpPr/>
            <p:nvPr/>
          </p:nvSpPr>
          <p:spPr>
            <a:xfrm>
              <a:off x="5573486" y="1079862"/>
              <a:ext cx="1602377" cy="67926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/>
                <a:t>LineInsert</a:t>
              </a:r>
              <a:endParaRPr lang="en-US" altLang="ko-KR" sz="1100" b="1" dirty="0"/>
            </a:p>
            <a:p>
              <a:pPr algn="ctr"/>
              <a:r>
                <a:rPr lang="en-US" altLang="ko-KR" sz="1100" b="1" dirty="0" err="1"/>
                <a:t>ServiceImpl</a:t>
              </a:r>
              <a:endParaRPr lang="ko-KR" altLang="en-US" sz="1100" b="1" dirty="0"/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69DDDEEA-3723-4E63-B06C-F24B08FBAEDA}"/>
                </a:ext>
              </a:extLst>
            </p:cNvPr>
            <p:cNvCxnSpPr>
              <a:cxnSpLocks/>
              <a:stCxn id="138" idx="2"/>
            </p:cNvCxnSpPr>
            <p:nvPr/>
          </p:nvCxnSpPr>
          <p:spPr>
            <a:xfrm flipH="1">
              <a:off x="6356523" y="1759131"/>
              <a:ext cx="18152" cy="50552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3ADB508-C6AF-4645-B8A7-D82CEF602BA6}"/>
                </a:ext>
              </a:extLst>
            </p:cNvPr>
            <p:cNvSpPr/>
            <p:nvPr/>
          </p:nvSpPr>
          <p:spPr>
            <a:xfrm>
              <a:off x="7432766" y="1079862"/>
              <a:ext cx="1602377" cy="67926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Line</a:t>
              </a:r>
            </a:p>
            <a:p>
              <a:pPr algn="ctr"/>
              <a:r>
                <a:rPr lang="en-US" altLang="ko-KR" sz="1100" b="1" dirty="0" err="1"/>
                <a:t>DAOImpl</a:t>
              </a:r>
              <a:endParaRPr lang="ko-KR" altLang="en-US" sz="1100" b="1" dirty="0"/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3524B87-D564-4EEE-913F-9FE25E9AC26D}"/>
                </a:ext>
              </a:extLst>
            </p:cNvPr>
            <p:cNvCxnSpPr>
              <a:cxnSpLocks/>
              <a:stCxn id="140" idx="2"/>
            </p:cNvCxnSpPr>
            <p:nvPr/>
          </p:nvCxnSpPr>
          <p:spPr>
            <a:xfrm flipH="1">
              <a:off x="8215803" y="1759131"/>
              <a:ext cx="18152" cy="50552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1C1EAA1-B395-47FF-8883-19E3320A6233}"/>
                </a:ext>
              </a:extLst>
            </p:cNvPr>
            <p:cNvSpPr/>
            <p:nvPr/>
          </p:nvSpPr>
          <p:spPr>
            <a:xfrm>
              <a:off x="9292046" y="1079862"/>
              <a:ext cx="1602377" cy="67926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Mission</a:t>
              </a:r>
            </a:p>
            <a:p>
              <a:pPr algn="ctr"/>
              <a:r>
                <a:rPr lang="en-US" altLang="ko-KR" sz="1100" b="1" dirty="0" err="1"/>
                <a:t>DAOImpl</a:t>
              </a:r>
              <a:endParaRPr lang="ko-KR" altLang="en-US" sz="1100" b="1" dirty="0"/>
            </a:p>
          </p:txBody>
        </p: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BF50AC90-9F07-4564-B68A-245E86C1EF3A}"/>
                </a:ext>
              </a:extLst>
            </p:cNvPr>
            <p:cNvCxnSpPr>
              <a:cxnSpLocks/>
              <a:stCxn id="142" idx="2"/>
            </p:cNvCxnSpPr>
            <p:nvPr/>
          </p:nvCxnSpPr>
          <p:spPr>
            <a:xfrm flipH="1">
              <a:off x="10075083" y="1759131"/>
              <a:ext cx="18151" cy="50552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F201F5B9-3B7B-458F-B814-71085B8CC152}"/>
                </a:ext>
              </a:extLst>
            </p:cNvPr>
            <p:cNvCxnSpPr>
              <a:cxnSpLocks/>
              <a:stCxn id="133" idx="3"/>
            </p:cNvCxnSpPr>
            <p:nvPr/>
          </p:nvCxnSpPr>
          <p:spPr>
            <a:xfrm flipV="1">
              <a:off x="1415143" y="2307771"/>
              <a:ext cx="1223554" cy="65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A0DB606-EE15-4203-9E8E-73252E99A23F}"/>
                </a:ext>
              </a:extLst>
            </p:cNvPr>
            <p:cNvSpPr txBox="1"/>
            <p:nvPr/>
          </p:nvSpPr>
          <p:spPr>
            <a:xfrm>
              <a:off x="1578427" y="1857102"/>
              <a:ext cx="1040674" cy="44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GET</a:t>
              </a:r>
            </a:p>
            <a:p>
              <a:r>
                <a:rPr lang="en-US" altLang="ko-KR" sz="1000" b="1" dirty="0"/>
                <a:t>/line/add</a:t>
              </a:r>
              <a:endParaRPr lang="ko-KR" altLang="en-US" sz="1000" b="1" dirty="0"/>
            </a:p>
          </p:txBody>
        </p: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086DB2D0-7EF8-4970-9CFF-1A5C416A1FAB}"/>
                </a:ext>
              </a:extLst>
            </p:cNvPr>
            <p:cNvCxnSpPr/>
            <p:nvPr/>
          </p:nvCxnSpPr>
          <p:spPr>
            <a:xfrm flipV="1">
              <a:off x="1426029" y="3567499"/>
              <a:ext cx="1223554" cy="65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6B7ADC-54A3-451C-B5ED-FF91E89F81D8}"/>
                </a:ext>
              </a:extLst>
            </p:cNvPr>
            <p:cNvSpPr txBox="1"/>
            <p:nvPr/>
          </p:nvSpPr>
          <p:spPr>
            <a:xfrm>
              <a:off x="1578427" y="3105834"/>
              <a:ext cx="1040674" cy="44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POST</a:t>
              </a:r>
            </a:p>
            <a:p>
              <a:r>
                <a:rPr lang="en-US" altLang="ko-KR" sz="1000" b="1" dirty="0"/>
                <a:t>/line/add</a:t>
              </a:r>
              <a:endParaRPr lang="ko-KR" altLang="en-US" sz="1000" b="1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82B23E0-D37C-4D19-9C76-F96686795939}"/>
                </a:ext>
              </a:extLst>
            </p:cNvPr>
            <p:cNvSpPr txBox="1"/>
            <p:nvPr/>
          </p:nvSpPr>
          <p:spPr>
            <a:xfrm>
              <a:off x="3077147" y="2246557"/>
              <a:ext cx="1165271" cy="27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/>
                <a:t>insertForm</a:t>
              </a:r>
              <a:r>
                <a:rPr lang="en-US" altLang="ko-KR" sz="1000" b="1" dirty="0"/>
                <a:t>()</a:t>
              </a:r>
              <a:endParaRPr lang="ko-KR" altLang="en-US" sz="1000" b="1" dirty="0"/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868288B-F909-439E-804E-A87800929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4053" y="2862942"/>
              <a:ext cx="31100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4A3478F-8B17-4908-893C-7166099E650B}"/>
                </a:ext>
              </a:extLst>
            </p:cNvPr>
            <p:cNvSpPr txBox="1"/>
            <p:nvPr/>
          </p:nvSpPr>
          <p:spPr>
            <a:xfrm>
              <a:off x="2642261" y="2898469"/>
              <a:ext cx="1178621" cy="27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라인 추가 폼</a:t>
              </a: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5C0A79FE-5968-4EFE-9498-95A5FADAD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4053" y="4072245"/>
              <a:ext cx="307412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E2F7D1A-7D42-48C5-A3B3-2442D88F8018}"/>
                </a:ext>
              </a:extLst>
            </p:cNvPr>
            <p:cNvSpPr/>
            <p:nvPr/>
          </p:nvSpPr>
          <p:spPr>
            <a:xfrm>
              <a:off x="4460229" y="2523555"/>
              <a:ext cx="90268" cy="421420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3A43ADD5-2ABC-4085-AB2D-347A7429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8697" y="3904365"/>
              <a:ext cx="188540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330A9B5D-C677-42B0-83AE-5154D6DC3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114" y="2514598"/>
              <a:ext cx="18679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CD5D2E3-A5EB-4372-B49A-4BFD0F7AC3EF}"/>
                </a:ext>
              </a:extLst>
            </p:cNvPr>
            <p:cNvSpPr txBox="1"/>
            <p:nvPr/>
          </p:nvSpPr>
          <p:spPr>
            <a:xfrm>
              <a:off x="3386247" y="3657753"/>
              <a:ext cx="772326" cy="27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insert()</a:t>
              </a:r>
              <a:endParaRPr lang="ko-KR" altLang="en-US" sz="1000" b="1" dirty="0"/>
            </a:p>
          </p:txBody>
        </p: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18F2CDDF-10DA-40F1-B590-3CA426F8A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0561" y="4387374"/>
              <a:ext cx="188540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81153EE-B528-452F-B01D-FE39FB042C7B}"/>
                </a:ext>
              </a:extLst>
            </p:cNvPr>
            <p:cNvSpPr/>
            <p:nvPr/>
          </p:nvSpPr>
          <p:spPr>
            <a:xfrm>
              <a:off x="6327284" y="2523555"/>
              <a:ext cx="88485" cy="4147908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206C118-C050-4F1D-B470-B84A80C3DB72}"/>
                </a:ext>
              </a:extLst>
            </p:cNvPr>
            <p:cNvSpPr/>
            <p:nvPr/>
          </p:nvSpPr>
          <p:spPr>
            <a:xfrm>
              <a:off x="8172395" y="2523556"/>
              <a:ext cx="98303" cy="4147907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1E0B8AC9-267A-4290-B637-528938499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3867" y="4593186"/>
              <a:ext cx="188540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B7FE62D-6614-4AC0-993A-96FEDD6E15B2}"/>
                </a:ext>
              </a:extLst>
            </p:cNvPr>
            <p:cNvSpPr txBox="1"/>
            <p:nvPr/>
          </p:nvSpPr>
          <p:spPr>
            <a:xfrm>
              <a:off x="5098036" y="4117363"/>
              <a:ext cx="1079500" cy="27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/>
                <a:t>doService</a:t>
              </a:r>
              <a:r>
                <a:rPr lang="en-US" altLang="ko-KR" sz="1000" b="1" dirty="0"/>
                <a:t>()</a:t>
              </a:r>
              <a:endParaRPr lang="ko-KR" altLang="en-US" sz="1000" b="1" dirty="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E8932C3-A18C-4C90-90EA-8CB9E83786A0}"/>
                </a:ext>
              </a:extLst>
            </p:cNvPr>
            <p:cNvSpPr/>
            <p:nvPr/>
          </p:nvSpPr>
          <p:spPr>
            <a:xfrm>
              <a:off x="10027325" y="2514598"/>
              <a:ext cx="98306" cy="4223166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B0DBBB67-7609-4AB8-B348-8B4B357446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209" y="5182103"/>
              <a:ext cx="37019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A67A477-5C2D-4917-9780-15BDDE4F6003}"/>
                </a:ext>
              </a:extLst>
            </p:cNvPr>
            <p:cNvSpPr txBox="1"/>
            <p:nvPr/>
          </p:nvSpPr>
          <p:spPr>
            <a:xfrm>
              <a:off x="8579831" y="5172695"/>
              <a:ext cx="969796" cy="27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Exception</a:t>
              </a:r>
              <a:endParaRPr lang="ko-KR" altLang="en-US" sz="1000" b="1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F9C5DD8-EBD2-4282-934B-3A4369020AD5}"/>
                </a:ext>
              </a:extLst>
            </p:cNvPr>
            <p:cNvSpPr txBox="1"/>
            <p:nvPr/>
          </p:nvSpPr>
          <p:spPr>
            <a:xfrm>
              <a:off x="6965014" y="4333238"/>
              <a:ext cx="772326" cy="27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insert()</a:t>
              </a:r>
              <a:endParaRPr lang="ko-KR" altLang="en-US" sz="1000" b="1" dirty="0"/>
            </a:p>
          </p:txBody>
        </p:sp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689A3B73-B5A3-4D12-B3FD-DEC6C6F56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0229" y="6259361"/>
              <a:ext cx="18426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471DEB2F-2EDD-4A2B-A86A-D9930A3E8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9090" y="6420842"/>
              <a:ext cx="30240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43B2F5C2-0278-4202-89EB-1C19428270BA}"/>
                </a:ext>
              </a:extLst>
            </p:cNvPr>
            <p:cNvCxnSpPr>
              <a:cxnSpLocks/>
            </p:cNvCxnSpPr>
            <p:nvPr/>
          </p:nvCxnSpPr>
          <p:spPr>
            <a:xfrm>
              <a:off x="6352904" y="4890166"/>
              <a:ext cx="37495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CB530FA-F335-46E3-841A-9326DE4BE280}"/>
                </a:ext>
              </a:extLst>
            </p:cNvPr>
            <p:cNvSpPr txBox="1"/>
            <p:nvPr/>
          </p:nvSpPr>
          <p:spPr>
            <a:xfrm>
              <a:off x="7102905" y="4651438"/>
              <a:ext cx="760358" cy="27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insert</a:t>
              </a:r>
              <a:r>
                <a:rPr lang="en-US" altLang="ko-KR" sz="900" b="1" dirty="0"/>
                <a:t>()</a:t>
              </a:r>
              <a:endParaRPr lang="ko-KR" altLang="en-US" sz="900" b="1" dirty="0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143EDEF-0453-46E2-B881-4048E665BC22}"/>
                </a:ext>
              </a:extLst>
            </p:cNvPr>
            <p:cNvSpPr/>
            <p:nvPr/>
          </p:nvSpPr>
          <p:spPr>
            <a:xfrm>
              <a:off x="6310451" y="4702503"/>
              <a:ext cx="3847966" cy="3178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1AC75BB-783A-4AF9-8691-1858AECD3B82}"/>
                </a:ext>
              </a:extLst>
            </p:cNvPr>
            <p:cNvSpPr/>
            <p:nvPr/>
          </p:nvSpPr>
          <p:spPr>
            <a:xfrm>
              <a:off x="9806427" y="4585293"/>
              <a:ext cx="612265" cy="189581"/>
            </a:xfrm>
            <a:prstGeom prst="rect">
              <a:avLst/>
            </a:prstGeom>
            <a:solidFill>
              <a:srgbClr val="95373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loop</a:t>
              </a:r>
              <a:endParaRPr lang="ko-KR" altLang="en-US" sz="900" b="1" dirty="0"/>
            </a:p>
          </p:txBody>
        </p: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4013911B-DDE6-43A2-9FFE-F5F06C1F68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209" y="6138483"/>
              <a:ext cx="37019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C9F477B3-1285-48A1-AC1C-B5681673C1D3}"/>
                </a:ext>
              </a:extLst>
            </p:cNvPr>
            <p:cNvSpPr/>
            <p:nvPr/>
          </p:nvSpPr>
          <p:spPr>
            <a:xfrm>
              <a:off x="1166498" y="5080617"/>
              <a:ext cx="8991918" cy="685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BE281EA-417C-49DC-A897-FCA517AFC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2129" y="5510270"/>
              <a:ext cx="1842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5B5284E-7FE2-453E-99F7-3E18A76D8A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9090" y="5648674"/>
              <a:ext cx="3072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289077-90D3-4729-B380-0EEFC40A3FC5}"/>
                </a:ext>
              </a:extLst>
            </p:cNvPr>
            <p:cNvSpPr txBox="1"/>
            <p:nvPr/>
          </p:nvSpPr>
          <p:spPr>
            <a:xfrm>
              <a:off x="4960336" y="5483403"/>
              <a:ext cx="969796" cy="27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Exception</a:t>
              </a:r>
              <a:endParaRPr lang="ko-KR" altLang="en-US" sz="1000" b="1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67F83F-A7FA-49FA-97AA-DCB48F621442}"/>
              </a:ext>
            </a:extLst>
          </p:cNvPr>
          <p:cNvSpPr/>
          <p:nvPr/>
        </p:nvSpPr>
        <p:spPr>
          <a:xfrm>
            <a:off x="561296" y="4714112"/>
            <a:ext cx="1079488" cy="146558"/>
          </a:xfrm>
          <a:prstGeom prst="rect">
            <a:avLst/>
          </a:prstGeom>
          <a:solidFill>
            <a:srgbClr val="9537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Exception</a:t>
            </a:r>
            <a:endParaRPr lang="ko-KR" altLang="en-US" sz="9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1FDF5E-6BF6-4D47-814F-296035128966}"/>
              </a:ext>
            </a:extLst>
          </p:cNvPr>
          <p:cNvSpPr/>
          <p:nvPr/>
        </p:nvSpPr>
        <p:spPr>
          <a:xfrm>
            <a:off x="786557" y="5604291"/>
            <a:ext cx="7226396" cy="6226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89B6E3F-AC1B-4A84-B0AD-B057CE1C24F1}"/>
              </a:ext>
            </a:extLst>
          </p:cNvPr>
          <p:cNvSpPr/>
          <p:nvPr/>
        </p:nvSpPr>
        <p:spPr>
          <a:xfrm>
            <a:off x="574964" y="5541161"/>
            <a:ext cx="1079488" cy="146558"/>
          </a:xfrm>
          <a:prstGeom prst="rect">
            <a:avLst/>
          </a:prstGeom>
          <a:solidFill>
            <a:srgbClr val="9537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OK</a:t>
            </a:r>
            <a:endParaRPr lang="ko-KR" altLang="en-US" sz="9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A8DB0F9-133B-4848-8514-BE265E972DD2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56" name="화살표: 오른쪽 47">
              <a:extLst>
                <a:ext uri="{FF2B5EF4-FFF2-40B4-BE49-F238E27FC236}">
                  <a16:creationId xmlns:a16="http://schemas.microsoft.com/office/drawing/2014/main" id="{0BE30DEF-88F1-6347-A910-043E894E7E5A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740CA4-422E-D849-9E73-23BB971BE78F}"/>
                </a:ext>
              </a:extLst>
            </p:cNvPr>
            <p:cNvSpPr txBox="1"/>
            <p:nvPr/>
          </p:nvSpPr>
          <p:spPr>
            <a:xfrm>
              <a:off x="400245" y="60023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라인 등록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F7027F-88C5-D94F-B4E9-88E069F6DA03}"/>
              </a:ext>
            </a:extLst>
          </p:cNvPr>
          <p:cNvSpPr txBox="1"/>
          <p:nvPr/>
        </p:nvSpPr>
        <p:spPr>
          <a:xfrm>
            <a:off x="1315271" y="4983984"/>
            <a:ext cx="2005677" cy="27699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Message : </a:t>
            </a:r>
            <a:r>
              <a:rPr kumimoji="1" lang="ko-KR" altLang="en-US" sz="1200" b="1" dirty="0"/>
              <a:t>라인 작성 오류</a:t>
            </a:r>
            <a:endParaRPr kumimoji="1" lang="ko-Kore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BE3A26-F7B4-F844-8C14-512A443F5E65}"/>
              </a:ext>
            </a:extLst>
          </p:cNvPr>
          <p:cNvSpPr txBox="1"/>
          <p:nvPr/>
        </p:nvSpPr>
        <p:spPr>
          <a:xfrm>
            <a:off x="1315271" y="5727605"/>
            <a:ext cx="2005677" cy="27699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Message : </a:t>
            </a:r>
            <a:r>
              <a:rPr kumimoji="1" lang="ko-KR" altLang="en-US" sz="1200" b="1" dirty="0"/>
              <a:t>라인 작성 완료</a:t>
            </a:r>
            <a:endParaRPr kumimoji="1" lang="ko-Kore-KR" altLang="en-US" sz="12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DA05522-A129-4017-90C7-DED81BD9CC96}"/>
              </a:ext>
            </a:extLst>
          </p:cNvPr>
          <p:cNvCxnSpPr>
            <a:cxnSpLocks/>
          </p:cNvCxnSpPr>
          <p:nvPr/>
        </p:nvCxnSpPr>
        <p:spPr>
          <a:xfrm flipV="1">
            <a:off x="4974843" y="5141976"/>
            <a:ext cx="151521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9B2E82-ABB2-423B-9A7C-CBB95B7E8672}"/>
              </a:ext>
            </a:extLst>
          </p:cNvPr>
          <p:cNvSpPr txBox="1"/>
          <p:nvPr/>
        </p:nvSpPr>
        <p:spPr>
          <a:xfrm>
            <a:off x="5349890" y="4932715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delete()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97863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B13F78-3A78-4CBD-850C-630BEAD634B2}"/>
              </a:ext>
            </a:extLst>
          </p:cNvPr>
          <p:cNvGrpSpPr/>
          <p:nvPr/>
        </p:nvGrpSpPr>
        <p:grpSpPr>
          <a:xfrm>
            <a:off x="323528" y="1196752"/>
            <a:ext cx="8266918" cy="5085442"/>
            <a:chOff x="500743" y="1079862"/>
            <a:chExt cx="11604569" cy="5529943"/>
          </a:xfrm>
        </p:grpSpPr>
        <p:pic>
          <p:nvPicPr>
            <p:cNvPr id="46" name="그래픽 45" descr="사용자">
              <a:extLst>
                <a:ext uri="{FF2B5EF4-FFF2-40B4-BE49-F238E27FC236}">
                  <a16:creationId xmlns:a16="http://schemas.microsoft.com/office/drawing/2014/main" id="{9C687436-2769-463C-BC4C-EF6B57D68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743" y="1857102"/>
              <a:ext cx="914400" cy="914400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A2148DC-E5DD-4087-A636-D17783641FD9}"/>
                </a:ext>
              </a:extLst>
            </p:cNvPr>
            <p:cNvSpPr/>
            <p:nvPr/>
          </p:nvSpPr>
          <p:spPr>
            <a:xfrm>
              <a:off x="1854926" y="1079862"/>
              <a:ext cx="1602377" cy="67926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Dispatcher</a:t>
              </a:r>
            </a:p>
            <a:p>
              <a:pPr algn="ctr"/>
              <a:r>
                <a:rPr lang="en-US" altLang="ko-KR" sz="1100" b="1" dirty="0"/>
                <a:t>Servlet</a:t>
              </a:r>
              <a:endParaRPr lang="ko-KR" altLang="en-US" sz="1100" b="1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F28BE81-B21B-4572-AF00-AD7C7499AA69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2638697" y="1759131"/>
              <a:ext cx="17418" cy="485067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BBFDCBA-0901-44D9-A3A2-2C3E24696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143" y="2307771"/>
              <a:ext cx="1223554" cy="65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3FE615B-4CFC-4F8F-A4F1-FDACC2F895AF}"/>
                </a:ext>
              </a:extLst>
            </p:cNvPr>
            <p:cNvSpPr/>
            <p:nvPr/>
          </p:nvSpPr>
          <p:spPr>
            <a:xfrm>
              <a:off x="4493623" y="1079862"/>
              <a:ext cx="1602377" cy="67926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Coupon</a:t>
              </a:r>
            </a:p>
            <a:p>
              <a:pPr algn="ctr"/>
              <a:r>
                <a:rPr lang="en-US" altLang="ko-KR" sz="1100" b="1" dirty="0"/>
                <a:t>Controller</a:t>
              </a:r>
              <a:endParaRPr lang="ko-KR" altLang="en-US" sz="1100" b="1" dirty="0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CD2664C-3201-4502-B22B-7FFB47DD0421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H="1">
              <a:off x="5277394" y="1759131"/>
              <a:ext cx="17418" cy="485067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0B6514C-288B-4192-ACA3-D53EC99E52B3}"/>
                </a:ext>
              </a:extLst>
            </p:cNvPr>
            <p:cNvSpPr/>
            <p:nvPr/>
          </p:nvSpPr>
          <p:spPr>
            <a:xfrm>
              <a:off x="7132320" y="1079862"/>
              <a:ext cx="1602377" cy="67926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/>
                <a:t>CouponView</a:t>
              </a:r>
              <a:endParaRPr lang="en-US" altLang="ko-KR" sz="1100" b="1" dirty="0"/>
            </a:p>
            <a:p>
              <a:pPr algn="ctr"/>
              <a:r>
                <a:rPr lang="en-US" altLang="ko-KR" sz="1100" b="1" dirty="0" err="1"/>
                <a:t>ServiceImpl</a:t>
              </a:r>
              <a:endParaRPr lang="ko-KR" altLang="en-US" sz="1100" b="1" dirty="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2B6FEAA-4AB9-422C-A879-F2FC2BD9161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flipH="1">
              <a:off x="7916091" y="1759131"/>
              <a:ext cx="17418" cy="485067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D94C78A-279A-4AFA-A849-4FC25BA6EDEE}"/>
                </a:ext>
              </a:extLst>
            </p:cNvPr>
            <p:cNvSpPr/>
            <p:nvPr/>
          </p:nvSpPr>
          <p:spPr>
            <a:xfrm>
              <a:off x="9771017" y="1079862"/>
              <a:ext cx="1602377" cy="67926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Coupon</a:t>
              </a:r>
            </a:p>
            <a:p>
              <a:pPr algn="ctr"/>
              <a:r>
                <a:rPr lang="en-US" altLang="ko-KR" sz="1100" b="1" dirty="0" err="1"/>
                <a:t>DAOImpl</a:t>
              </a:r>
              <a:endParaRPr lang="ko-KR" altLang="en-US" sz="1100" b="1" dirty="0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4C64503-AEF4-49AC-B24A-53C79706259E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flipH="1">
              <a:off x="10554788" y="1759131"/>
              <a:ext cx="17418" cy="485067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EE1F72A-2338-42CD-9094-6B8F5C9CB515}"/>
                </a:ext>
              </a:extLst>
            </p:cNvPr>
            <p:cNvSpPr txBox="1"/>
            <p:nvPr/>
          </p:nvSpPr>
          <p:spPr>
            <a:xfrm>
              <a:off x="1345508" y="1906157"/>
              <a:ext cx="1310528" cy="435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GET</a:t>
              </a:r>
            </a:p>
            <a:p>
              <a:r>
                <a:rPr lang="en-US" altLang="ko-KR" sz="1000" b="1" dirty="0"/>
                <a:t>/coupon/{id}</a:t>
              </a:r>
              <a:endParaRPr lang="ko-KR" altLang="en-US" sz="1000" b="1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2B00CF8-6034-45A6-B4C2-210411DC70FF}"/>
                </a:ext>
              </a:extLst>
            </p:cNvPr>
            <p:cNvSpPr/>
            <p:nvPr/>
          </p:nvSpPr>
          <p:spPr>
            <a:xfrm>
              <a:off x="5251268" y="2523961"/>
              <a:ext cx="89533" cy="3589861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999CC26-FAC6-46F9-9374-CE0ECB033B98}"/>
                </a:ext>
              </a:extLst>
            </p:cNvPr>
            <p:cNvSpPr/>
            <p:nvPr/>
          </p:nvSpPr>
          <p:spPr>
            <a:xfrm>
              <a:off x="7888741" y="2523961"/>
              <a:ext cx="89533" cy="3589861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54FD9EA-408D-4410-9D71-3BA812F7D9B9}"/>
                </a:ext>
              </a:extLst>
            </p:cNvPr>
            <p:cNvSpPr/>
            <p:nvPr/>
          </p:nvSpPr>
          <p:spPr>
            <a:xfrm>
              <a:off x="10528660" y="2523960"/>
              <a:ext cx="89533" cy="3589861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CF32C194-2857-4C7F-B1FF-0CEA9F7A4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7257" y="5863548"/>
              <a:ext cx="38372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0FF57BC5-CF09-4D15-BF7E-96EBD0E1DDBC}"/>
                </a:ext>
              </a:extLst>
            </p:cNvPr>
            <p:cNvCxnSpPr>
              <a:cxnSpLocks/>
            </p:cNvCxnSpPr>
            <p:nvPr/>
          </p:nvCxnSpPr>
          <p:spPr>
            <a:xfrm>
              <a:off x="2674551" y="2762141"/>
              <a:ext cx="2639921" cy="93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6F4BD994-BB49-424F-9FFD-C7905AFCB545}"/>
                </a:ext>
              </a:extLst>
            </p:cNvPr>
            <p:cNvCxnSpPr>
              <a:cxnSpLocks/>
            </p:cNvCxnSpPr>
            <p:nvPr/>
          </p:nvCxnSpPr>
          <p:spPr>
            <a:xfrm>
              <a:off x="5284267" y="3116688"/>
              <a:ext cx="2639921" cy="93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5994D857-EC91-4D1F-B2C8-E4C8B7975744}"/>
                </a:ext>
              </a:extLst>
            </p:cNvPr>
            <p:cNvCxnSpPr>
              <a:cxnSpLocks/>
            </p:cNvCxnSpPr>
            <p:nvPr/>
          </p:nvCxnSpPr>
          <p:spPr>
            <a:xfrm>
              <a:off x="7933507" y="3506070"/>
              <a:ext cx="2639921" cy="93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C17A5A-E987-4E98-BD7A-4F90E4ADBFAF}"/>
                </a:ext>
              </a:extLst>
            </p:cNvPr>
            <p:cNvSpPr txBox="1"/>
            <p:nvPr/>
          </p:nvSpPr>
          <p:spPr>
            <a:xfrm>
              <a:off x="3702508" y="2503760"/>
              <a:ext cx="779017" cy="26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view()</a:t>
              </a:r>
              <a:endParaRPr lang="ko-KR" altLang="en-US" sz="10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86F3D8E-F551-4449-B6B5-085ABFAAA879}"/>
                </a:ext>
              </a:extLst>
            </p:cNvPr>
            <p:cNvSpPr txBox="1"/>
            <p:nvPr/>
          </p:nvSpPr>
          <p:spPr>
            <a:xfrm>
              <a:off x="6363512" y="2849050"/>
              <a:ext cx="1217804" cy="26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/>
                <a:t>doService</a:t>
              </a:r>
              <a:r>
                <a:rPr lang="en-US" altLang="ko-KR" sz="1000" b="1" dirty="0"/>
                <a:t>()</a:t>
              </a:r>
              <a:endParaRPr lang="ko-KR" altLang="en-US" sz="10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5E401F-046C-4CCE-9FC1-0F9B9124CBC5}"/>
                </a:ext>
              </a:extLst>
            </p:cNvPr>
            <p:cNvSpPr txBox="1"/>
            <p:nvPr/>
          </p:nvSpPr>
          <p:spPr>
            <a:xfrm>
              <a:off x="8959958" y="3229071"/>
              <a:ext cx="779017" cy="26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view()</a:t>
              </a:r>
              <a:endParaRPr lang="ko-KR" altLang="en-US" sz="1000" b="1" dirty="0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4A46356A-ED62-42B1-A59F-CD01BF188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7257" y="3732612"/>
              <a:ext cx="90514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640041-C7EF-4ECE-8097-57F50F878576}"/>
                </a:ext>
              </a:extLst>
            </p:cNvPr>
            <p:cNvSpPr txBox="1"/>
            <p:nvPr/>
          </p:nvSpPr>
          <p:spPr>
            <a:xfrm>
              <a:off x="8825144" y="3720271"/>
              <a:ext cx="1094045" cy="26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Exception</a:t>
              </a:r>
              <a:endParaRPr lang="ko-KR" altLang="en-US" sz="1000" b="1" dirty="0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221112D-3278-475F-B1D1-0E9A5A557378}"/>
                </a:ext>
              </a:extLst>
            </p:cNvPr>
            <p:cNvGrpSpPr/>
            <p:nvPr/>
          </p:nvGrpSpPr>
          <p:grpSpPr>
            <a:xfrm>
              <a:off x="10517585" y="3966865"/>
              <a:ext cx="1587727" cy="1154340"/>
              <a:chOff x="10534924" y="3698461"/>
              <a:chExt cx="1587727" cy="1154340"/>
            </a:xfrm>
          </p:grpSpPr>
          <p:cxnSp>
            <p:nvCxnSpPr>
              <p:cNvPr id="70" name="연결선: 꺾임 69">
                <a:extLst>
                  <a:ext uri="{FF2B5EF4-FFF2-40B4-BE49-F238E27FC236}">
                    <a16:creationId xmlns:a16="http://schemas.microsoft.com/office/drawing/2014/main" id="{FE813D41-0562-4306-A037-1A6BC1F365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34924" y="3975460"/>
                <a:ext cx="37281" cy="609599"/>
              </a:xfrm>
              <a:prstGeom prst="bentConnector5">
                <a:avLst>
                  <a:gd name="adj1" fmla="val -1337317"/>
                  <a:gd name="adj2" fmla="val 100515"/>
                  <a:gd name="adj3" fmla="val -735093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A1D050-D91B-47A0-AEE4-1BD9DBF62609}"/>
                  </a:ext>
                </a:extLst>
              </p:cNvPr>
              <p:cNvSpPr txBox="1"/>
              <p:nvPr/>
            </p:nvSpPr>
            <p:spPr>
              <a:xfrm>
                <a:off x="10599553" y="3698461"/>
                <a:ext cx="1168299" cy="267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 err="1"/>
                  <a:t>createQR</a:t>
                </a:r>
                <a:r>
                  <a:rPr lang="en-US" altLang="ko-KR" sz="1000" b="1" dirty="0"/>
                  <a:t>()</a:t>
                </a:r>
                <a:endParaRPr lang="ko-KR" altLang="en-US" sz="10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603CAD-6FBF-41A7-84A8-CFC8FD111840}"/>
                  </a:ext>
                </a:extLst>
              </p:cNvPr>
              <p:cNvSpPr txBox="1"/>
              <p:nvPr/>
            </p:nvSpPr>
            <p:spPr>
              <a:xfrm>
                <a:off x="10592069" y="4585059"/>
                <a:ext cx="1530582" cy="267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 err="1"/>
                  <a:t>BufferedImage</a:t>
                </a:r>
                <a:endParaRPr lang="ko-KR" altLang="en-US" sz="1000" b="1" dirty="0"/>
              </a:p>
            </p:txBody>
          </p:sp>
        </p:grp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F6D82A52-E6F2-4415-91A4-C85BCCADB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8752" y="5216434"/>
              <a:ext cx="26834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A41FA2D-D928-41EF-8763-438464470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1268" y="5586549"/>
              <a:ext cx="26834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04063BF-FE90-4B34-8F88-217BCDC1451A}"/>
                </a:ext>
              </a:extLst>
            </p:cNvPr>
            <p:cNvSpPr txBox="1"/>
            <p:nvPr/>
          </p:nvSpPr>
          <p:spPr>
            <a:xfrm>
              <a:off x="8771120" y="5216434"/>
              <a:ext cx="1235805" cy="27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/>
                <a:t>CouponVO</a:t>
              </a:r>
              <a:endParaRPr lang="ko-KR" altLang="en-US" sz="10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959EEE-02AC-4C35-9366-72D0FB3744F5}"/>
                </a:ext>
              </a:extLst>
            </p:cNvPr>
            <p:cNvSpPr txBox="1"/>
            <p:nvPr/>
          </p:nvSpPr>
          <p:spPr>
            <a:xfrm>
              <a:off x="6111173" y="5586549"/>
              <a:ext cx="1235805" cy="27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/>
                <a:t>CouponVO</a:t>
              </a:r>
              <a:endParaRPr lang="ko-KR" altLang="en-US" sz="1000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DCAECA8-6D17-A644-9BB0-BBFFB54D001F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40" name="화살표: 오른쪽 47">
              <a:extLst>
                <a:ext uri="{FF2B5EF4-FFF2-40B4-BE49-F238E27FC236}">
                  <a16:creationId xmlns:a16="http://schemas.microsoft.com/office/drawing/2014/main" id="{CDD6D1B7-37BE-C745-A3E7-8E5F6167E933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9D3538-BD5D-A547-8134-60C9C15022F8}"/>
                </a:ext>
              </a:extLst>
            </p:cNvPr>
            <p:cNvSpPr txBox="1"/>
            <p:nvPr/>
          </p:nvSpPr>
          <p:spPr>
            <a:xfrm>
              <a:off x="400245" y="600231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쿠폰 상세 보기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1C9FCA7-EB18-764D-AE22-D9A486715EA1}"/>
              </a:ext>
            </a:extLst>
          </p:cNvPr>
          <p:cNvSpPr txBox="1"/>
          <p:nvPr/>
        </p:nvSpPr>
        <p:spPr>
          <a:xfrm>
            <a:off x="1645222" y="5660082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쿠폰 상세 정보 출력</a:t>
            </a:r>
          </a:p>
        </p:txBody>
      </p:sp>
    </p:spTree>
    <p:extLst>
      <p:ext uri="{BB962C8B-B14F-4D97-AF65-F5344CB8AC3E}">
        <p14:creationId xmlns:p14="http://schemas.microsoft.com/office/powerpoint/2010/main" val="1232188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4E772-27D4-F34B-9E6C-47E35D38E206}"/>
              </a:ext>
            </a:extLst>
          </p:cNvPr>
          <p:cNvSpPr txBox="1"/>
          <p:nvPr/>
        </p:nvSpPr>
        <p:spPr>
          <a:xfrm>
            <a:off x="1835696" y="2812866"/>
            <a:ext cx="54726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spc="-150" dirty="0">
                <a:solidFill>
                  <a:schemeClr val="bg1"/>
                </a:solidFill>
              </a:rPr>
              <a:t>리뷰 </a:t>
            </a:r>
            <a:r>
              <a:rPr lang="en-US" altLang="ko-KR" sz="66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6600" b="1" spc="-150" dirty="0">
                <a:solidFill>
                  <a:schemeClr val="bg1"/>
                </a:solidFill>
              </a:rPr>
              <a:t> 지도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12EEA-F561-2A45-9E81-7AEA7989C362}"/>
              </a:ext>
            </a:extLst>
          </p:cNvPr>
          <p:cNvSpPr txBox="1"/>
          <p:nvPr/>
        </p:nvSpPr>
        <p:spPr>
          <a:xfrm>
            <a:off x="3833918" y="4033242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전경안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11BAA-7869-2843-82B2-C62EBA8AA4C5}"/>
              </a:ext>
            </a:extLst>
          </p:cNvPr>
          <p:cNvSpPr txBox="1"/>
          <p:nvPr/>
        </p:nvSpPr>
        <p:spPr>
          <a:xfrm>
            <a:off x="2443764" y="2404129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세부 기능 설명</a:t>
            </a:r>
          </a:p>
        </p:txBody>
      </p:sp>
    </p:spTree>
    <p:extLst>
      <p:ext uri="{BB962C8B-B14F-4D97-AF65-F5344CB8AC3E}">
        <p14:creationId xmlns:p14="http://schemas.microsoft.com/office/powerpoint/2010/main" val="216484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4694D7-FA4A-EC4B-AF87-F1A2B6C302A4}"/>
              </a:ext>
            </a:extLst>
          </p:cNvPr>
          <p:cNvGrpSpPr/>
          <p:nvPr/>
        </p:nvGrpSpPr>
        <p:grpSpPr>
          <a:xfrm>
            <a:off x="683568" y="940958"/>
            <a:ext cx="2253119" cy="3407810"/>
            <a:chOff x="661629" y="807111"/>
            <a:chExt cx="2253119" cy="3407810"/>
          </a:xfrm>
        </p:grpSpPr>
        <p:pic>
          <p:nvPicPr>
            <p:cNvPr id="1026" name="Picture 2" descr="옷되살림운동ㅣ입지 않는 옷 모아 학교를 지어요 | 한살림고양파주">
              <a:extLst>
                <a:ext uri="{FF2B5EF4-FFF2-40B4-BE49-F238E27FC236}">
                  <a16:creationId xmlns:a16="http://schemas.microsoft.com/office/drawing/2014/main" id="{E3F4F469-8F18-7C42-9EBB-DF23BA264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629" y="1266923"/>
              <a:ext cx="2253119" cy="18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73FF5D5-A45B-554E-BBD6-6FEECFAF3C4F}"/>
                </a:ext>
              </a:extLst>
            </p:cNvPr>
            <p:cNvGrpSpPr/>
            <p:nvPr/>
          </p:nvGrpSpPr>
          <p:grpSpPr>
            <a:xfrm>
              <a:off x="661629" y="3037369"/>
              <a:ext cx="2202794" cy="1177552"/>
              <a:chOff x="661629" y="4581128"/>
              <a:chExt cx="2456483" cy="131316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D56CB4E-F5A4-F041-BDA7-221DB6EC3C45}"/>
                  </a:ext>
                </a:extLst>
              </p:cNvPr>
              <p:cNvGrpSpPr/>
              <p:nvPr/>
            </p:nvGrpSpPr>
            <p:grpSpPr>
              <a:xfrm>
                <a:off x="661629" y="4581128"/>
                <a:ext cx="2456483" cy="1313167"/>
                <a:chOff x="682939" y="3644212"/>
                <a:chExt cx="2456483" cy="1313167"/>
              </a:xfrm>
            </p:grpSpPr>
            <p:pic>
              <p:nvPicPr>
                <p:cNvPr id="7" name="그림 6" descr="케이크, 테이블, 사슬, 그룹이(가) 표시된 사진&#10;&#10;자동 생성된 설명">
                  <a:extLst>
                    <a:ext uri="{FF2B5EF4-FFF2-40B4-BE49-F238E27FC236}">
                      <a16:creationId xmlns:a16="http://schemas.microsoft.com/office/drawing/2014/main" id="{A2EDFF7E-7780-5545-B442-4CFF84DCD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939" y="3779827"/>
                  <a:ext cx="2456483" cy="1177552"/>
                </a:xfrm>
                <a:prstGeom prst="rect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7D27035C-27B2-D049-966C-C9C7E6FC9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837" y="3644212"/>
                  <a:ext cx="698286" cy="808955"/>
                </a:xfrm>
                <a:prstGeom prst="rect">
                  <a:avLst/>
                </a:prstGeom>
              </p:spPr>
            </p:pic>
          </p:grp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931338D-6A54-EC46-BFD6-F584FEF56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8813" y="4604482"/>
                <a:ext cx="698286" cy="808955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C6D4A6A-CAD9-7B4B-AAED-115FCA8BE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099" y="4581128"/>
                <a:ext cx="698286" cy="80895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38D6E1-735C-A84F-B134-7F74A2A23233}"/>
                </a:ext>
              </a:extLst>
            </p:cNvPr>
            <p:cNvSpPr txBox="1"/>
            <p:nvPr/>
          </p:nvSpPr>
          <p:spPr>
            <a:xfrm>
              <a:off x="1195383" y="807111"/>
              <a:ext cx="1382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accent2">
                      <a:lumMod val="75000"/>
                    </a:schemeClr>
                  </a:solidFill>
                </a:rPr>
                <a:t>A</a:t>
              </a:r>
              <a:r>
                <a:rPr kumimoji="1" lang="ko-KR" altLang="en-US" sz="2800" b="1" dirty="0">
                  <a:solidFill>
                    <a:schemeClr val="accent2">
                      <a:lumMod val="75000"/>
                    </a:schemeClr>
                  </a:solidFill>
                </a:rPr>
                <a:t>매장</a:t>
              </a:r>
              <a:endParaRPr kumimoji="1" lang="ko-Kore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50BC79-EFF4-7F4F-B66F-4EAB7E942C8C}"/>
              </a:ext>
            </a:extLst>
          </p:cNvPr>
          <p:cNvGrpSpPr/>
          <p:nvPr/>
        </p:nvGrpSpPr>
        <p:grpSpPr>
          <a:xfrm>
            <a:off x="4019390" y="939128"/>
            <a:ext cx="2276062" cy="3409640"/>
            <a:chOff x="6312693" y="2165015"/>
            <a:chExt cx="2276062" cy="3409640"/>
          </a:xfrm>
        </p:grpSpPr>
        <p:pic>
          <p:nvPicPr>
            <p:cNvPr id="35" name="그림 34" descr="케이크, 테이블, 사슬, 그룹이(가) 표시된 사진&#10;&#10;자동 생성된 설명">
              <a:extLst>
                <a:ext uri="{FF2B5EF4-FFF2-40B4-BE49-F238E27FC236}">
                  <a16:creationId xmlns:a16="http://schemas.microsoft.com/office/drawing/2014/main" id="{29D55B88-56EA-ED4F-A920-C42F8741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693" y="4499313"/>
              <a:ext cx="2202794" cy="1075342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AE824B-FFD7-0F46-A073-655B1A60965A}"/>
                </a:ext>
              </a:extLst>
            </p:cNvPr>
            <p:cNvGrpSpPr/>
            <p:nvPr/>
          </p:nvGrpSpPr>
          <p:grpSpPr>
            <a:xfrm>
              <a:off x="6335636" y="2165015"/>
              <a:ext cx="2253119" cy="2966762"/>
              <a:chOff x="6513721" y="830674"/>
              <a:chExt cx="2253119" cy="2966762"/>
            </a:xfrm>
          </p:grpSpPr>
          <p:pic>
            <p:nvPicPr>
              <p:cNvPr id="22" name="Picture 2" descr="옷되살림운동ㅣ입지 않는 옷 모아 학교를 지어요 | 한살림고양파주">
                <a:extLst>
                  <a:ext uri="{FF2B5EF4-FFF2-40B4-BE49-F238E27FC236}">
                    <a16:creationId xmlns:a16="http://schemas.microsoft.com/office/drawing/2014/main" id="{A6D850C8-EDF9-4947-9E63-1A8949B092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3721" y="1283733"/>
                <a:ext cx="2253119" cy="1820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D0DA9B8-52CC-5D47-9536-082FD7EA1179}"/>
                  </a:ext>
                </a:extLst>
              </p:cNvPr>
              <p:cNvGrpSpPr/>
              <p:nvPr/>
            </p:nvGrpSpPr>
            <p:grpSpPr>
              <a:xfrm>
                <a:off x="6624301" y="3037370"/>
                <a:ext cx="1252343" cy="760066"/>
                <a:chOff x="810527" y="4581128"/>
                <a:chExt cx="1396572" cy="832309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3E98AB9A-82A6-ED4D-8C18-1E7F1D0D7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527" y="4581128"/>
                  <a:ext cx="698286" cy="808955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51BBA7BD-0190-0C4D-8043-0708A2B441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8813" y="4604482"/>
                  <a:ext cx="698286" cy="808955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8F315B-9DC2-CB4C-8E2C-3C2E414368B2}"/>
                  </a:ext>
                </a:extLst>
              </p:cNvPr>
              <p:cNvSpPr txBox="1"/>
              <p:nvPr/>
            </p:nvSpPr>
            <p:spPr>
              <a:xfrm>
                <a:off x="6948819" y="830674"/>
                <a:ext cx="1382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  <a:r>
                  <a:rPr kumimoji="1" lang="ko-KR" altLang="en-US" sz="2800" b="1" dirty="0">
                    <a:solidFill>
                      <a:schemeClr val="accent2">
                        <a:lumMod val="75000"/>
                      </a:schemeClr>
                    </a:solidFill>
                  </a:rPr>
                  <a:t>매장</a:t>
                </a:r>
                <a:endParaRPr kumimoji="1" lang="ko-Kore-KR" altLang="en-US" sz="28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F7A878-1EF8-614C-A4BE-7A6FB2697002}"/>
              </a:ext>
            </a:extLst>
          </p:cNvPr>
          <p:cNvSpPr txBox="1"/>
          <p:nvPr/>
        </p:nvSpPr>
        <p:spPr>
          <a:xfrm>
            <a:off x="363811" y="53424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문제</a:t>
            </a:r>
            <a:r>
              <a:rPr kumimoji="1" lang="ko-KR" altLang="en-US" sz="2800" b="1" dirty="0"/>
              <a:t> 해결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D5C3D-B744-394F-9E52-398866D58107}"/>
              </a:ext>
            </a:extLst>
          </p:cNvPr>
          <p:cNvSpPr txBox="1"/>
          <p:nvPr/>
        </p:nvSpPr>
        <p:spPr>
          <a:xfrm>
            <a:off x="3157763" y="3419477"/>
            <a:ext cx="590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dirty="0"/>
              <a:t>+</a:t>
            </a:r>
            <a:endParaRPr kumimoji="1" lang="ko-Kore-KR" altLang="en-US" sz="44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2D70BD-750F-A84B-AE1A-A761661C56B6}"/>
              </a:ext>
            </a:extLst>
          </p:cNvPr>
          <p:cNvGrpSpPr/>
          <p:nvPr/>
        </p:nvGrpSpPr>
        <p:grpSpPr>
          <a:xfrm>
            <a:off x="2337162" y="5013176"/>
            <a:ext cx="2202794" cy="1293202"/>
            <a:chOff x="4289543" y="4950268"/>
            <a:chExt cx="2202794" cy="1293202"/>
          </a:xfrm>
        </p:grpSpPr>
        <p:pic>
          <p:nvPicPr>
            <p:cNvPr id="36" name="그림 35" descr="케이크, 테이블, 사슬, 그룹이(가) 표시된 사진&#10;&#10;자동 생성된 설명">
              <a:extLst>
                <a:ext uri="{FF2B5EF4-FFF2-40B4-BE49-F238E27FC236}">
                  <a16:creationId xmlns:a16="http://schemas.microsoft.com/office/drawing/2014/main" id="{F1512A4A-FC99-FF44-A968-24D96D906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543" y="5085184"/>
              <a:ext cx="2202794" cy="1075342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4C4BD43-6F42-6847-A4FC-FA4338F3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73" y="4976681"/>
              <a:ext cx="626172" cy="72541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1BA7D97-D878-1F4B-BE1E-124D471C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227" y="4971210"/>
              <a:ext cx="626172" cy="72541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4336A12-AB30-EF45-93E2-64852C305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398" y="4950268"/>
              <a:ext cx="626172" cy="72541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280A973-D0F8-F347-9EDF-6C4B679F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053" y="5483404"/>
              <a:ext cx="626172" cy="73873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625DCEE-59EB-8942-A847-6B4A23BD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225" y="5504731"/>
              <a:ext cx="626172" cy="738739"/>
            </a:xfrm>
            <a:prstGeom prst="rect">
              <a:avLst/>
            </a:prstGeom>
          </p:spPr>
        </p:pic>
      </p:grpSp>
      <p:sp>
        <p:nvSpPr>
          <p:cNvPr id="54" name="아래쪽 화살표[D] 53">
            <a:extLst>
              <a:ext uri="{FF2B5EF4-FFF2-40B4-BE49-F238E27FC236}">
                <a16:creationId xmlns:a16="http://schemas.microsoft.com/office/drawing/2014/main" id="{26EC460A-567D-8E4F-9919-1A19D426B883}"/>
              </a:ext>
            </a:extLst>
          </p:cNvPr>
          <p:cNvSpPr/>
          <p:nvPr/>
        </p:nvSpPr>
        <p:spPr>
          <a:xfrm>
            <a:off x="3169123" y="4362823"/>
            <a:ext cx="527614" cy="660631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646F6-47AB-9845-B1F9-26660479A724}"/>
              </a:ext>
            </a:extLst>
          </p:cNvPr>
          <p:cNvSpPr txBox="1"/>
          <p:nvPr/>
        </p:nvSpPr>
        <p:spPr>
          <a:xfrm>
            <a:off x="4797351" y="5290677"/>
            <a:ext cx="3767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쿠폰을</a:t>
            </a:r>
            <a:r>
              <a:rPr kumimoji="1" lang="ko-KR" altLang="en-US" b="1" dirty="0"/>
              <a:t> 통합해서 </a:t>
            </a:r>
            <a:endParaRPr kumimoji="1" lang="en-US" altLang="ko-KR" b="1" dirty="0"/>
          </a:p>
          <a:p>
            <a:r>
              <a:rPr kumimoji="1" lang="ko-KR" altLang="en-US" b="1" dirty="0"/>
              <a:t>하나의 혜택으로 관리하면 어떨까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511A0C8-BE6D-A047-B09D-FD95DF6F31C8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56" name="화살표: 오른쪽 47">
              <a:extLst>
                <a:ext uri="{FF2B5EF4-FFF2-40B4-BE49-F238E27FC236}">
                  <a16:creationId xmlns:a16="http://schemas.microsoft.com/office/drawing/2014/main" id="{828DE235-78B0-AD4B-A731-E16E728F0594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0694C9-14ED-9E48-9B72-7C1DD6FC04BB}"/>
                </a:ext>
              </a:extLst>
            </p:cNvPr>
            <p:cNvSpPr txBox="1"/>
            <p:nvPr/>
          </p:nvSpPr>
          <p:spPr>
            <a:xfrm>
              <a:off x="400245" y="60023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문제 해결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065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D037F9-6C1C-F346-98D5-27AA9042D5C5}"/>
              </a:ext>
            </a:extLst>
          </p:cNvPr>
          <p:cNvGrpSpPr/>
          <p:nvPr/>
        </p:nvGrpSpPr>
        <p:grpSpPr>
          <a:xfrm>
            <a:off x="688929" y="2566018"/>
            <a:ext cx="2325575" cy="2520280"/>
            <a:chOff x="1100138" y="714376"/>
            <a:chExt cx="2986087" cy="339328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8A31195-9D0C-1049-B3A7-BBF5A85F526E}"/>
                </a:ext>
              </a:extLst>
            </p:cNvPr>
            <p:cNvGrpSpPr/>
            <p:nvPr/>
          </p:nvGrpSpPr>
          <p:grpSpPr>
            <a:xfrm>
              <a:off x="1100138" y="714376"/>
              <a:ext cx="2986087" cy="3393281"/>
              <a:chOff x="1328738" y="700089"/>
              <a:chExt cx="2986087" cy="339328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94AEB25-647D-B946-8D88-842CA2997917}"/>
                  </a:ext>
                </a:extLst>
              </p:cNvPr>
              <p:cNvSpPr/>
              <p:nvPr/>
            </p:nvSpPr>
            <p:spPr>
              <a:xfrm>
                <a:off x="1328738" y="700089"/>
                <a:ext cx="2986087" cy="3393281"/>
              </a:xfrm>
              <a:prstGeom prst="rect">
                <a:avLst/>
              </a:prstGeom>
              <a:solidFill>
                <a:srgbClr val="9537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50" b="1" dirty="0"/>
              </a:p>
            </p:txBody>
          </p:sp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67A8B7C7-166C-F94D-8A7B-888AD88A2791}"/>
                  </a:ext>
                </a:extLst>
              </p:cNvPr>
              <p:cNvSpPr/>
              <p:nvPr/>
            </p:nvSpPr>
            <p:spPr>
              <a:xfrm>
                <a:off x="1500187" y="2849871"/>
                <a:ext cx="2643188" cy="80010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지도</a:t>
                </a:r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관리</a:t>
                </a:r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7BBF41F0-FB91-2D4C-B186-B64B2FA398BE}"/>
                  </a:ext>
                </a:extLst>
              </p:cNvPr>
              <p:cNvSpPr/>
              <p:nvPr/>
            </p:nvSpPr>
            <p:spPr>
              <a:xfrm>
                <a:off x="1473089" y="1574955"/>
                <a:ext cx="2643188" cy="80010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리뷰</a:t>
                </a:r>
                <a:r>
                  <a:rPr kumimoji="1" lang="ko-KR" altLang="en-US" sz="1350" b="1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ore-KR" altLang="en-US" sz="1350" b="1" dirty="0">
                    <a:solidFill>
                      <a:schemeClr val="tx1"/>
                    </a:solidFill>
                  </a:rPr>
                  <a:t>관리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B37A4-09C3-C847-BBE1-029ACFDF318C}"/>
                </a:ext>
              </a:extLst>
            </p:cNvPr>
            <p:cNvSpPr txBox="1"/>
            <p:nvPr/>
          </p:nvSpPr>
          <p:spPr>
            <a:xfrm>
              <a:off x="1543667" y="963123"/>
              <a:ext cx="225531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350" b="1" dirty="0">
                  <a:solidFill>
                    <a:schemeClr val="bg1"/>
                  </a:solidFill>
                </a:rPr>
                <a:t>맛있을</a:t>
              </a:r>
              <a:r>
                <a:rPr kumimoji="1" lang="ko-KR" altLang="en-US" sz="1350" b="1" dirty="0">
                  <a:solidFill>
                    <a:schemeClr val="bg1"/>
                  </a:solidFill>
                </a:rPr>
                <a:t> 지도 서비스</a:t>
              </a:r>
              <a:endParaRPr kumimoji="1" lang="ko-Kore-KR" altLang="en-US" sz="13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 descr="옅은이(가) 표시된 사진&#10;&#10;자동 생성된 설명">
            <a:extLst>
              <a:ext uri="{FF2B5EF4-FFF2-40B4-BE49-F238E27FC236}">
                <a16:creationId xmlns:a16="http://schemas.microsoft.com/office/drawing/2014/main" id="{7C0CFF68-FC8D-1A49-8BE1-9922F5865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1032" t="26980" r="49384" b="17082"/>
          <a:stretch/>
        </p:blipFill>
        <p:spPr>
          <a:xfrm>
            <a:off x="6074987" y="2546586"/>
            <a:ext cx="2035969" cy="2877146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AEA0A3F-E10F-6240-9233-E83710CF2867}"/>
              </a:ext>
            </a:extLst>
          </p:cNvPr>
          <p:cNvCxnSpPr>
            <a:cxnSpLocks/>
          </p:cNvCxnSpPr>
          <p:nvPr/>
        </p:nvCxnSpPr>
        <p:spPr>
          <a:xfrm flipH="1" flipV="1">
            <a:off x="3028176" y="3478844"/>
            <a:ext cx="3046811" cy="506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A6185F1-4CAE-1D47-935C-4DB9DDE3DBC2}"/>
              </a:ext>
            </a:extLst>
          </p:cNvPr>
          <p:cNvCxnSpPr>
            <a:cxnSpLocks/>
          </p:cNvCxnSpPr>
          <p:nvPr/>
        </p:nvCxnSpPr>
        <p:spPr>
          <a:xfrm flipH="1">
            <a:off x="3035319" y="3985159"/>
            <a:ext cx="3039668" cy="5402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6A16B0-1FFC-8246-868D-CBA7DE258372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6" name="화살표: 오른쪽 47">
              <a:extLst>
                <a:ext uri="{FF2B5EF4-FFF2-40B4-BE49-F238E27FC236}">
                  <a16:creationId xmlns:a16="http://schemas.microsoft.com/office/drawing/2014/main" id="{577E25C4-07AF-174F-873B-62AB99D26D64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5E68A2-0BAE-3B40-99A6-98C634EA9B53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모서리가 둥근 직사각형 13">
            <a:extLst>
              <a:ext uri="{FF2B5EF4-FFF2-40B4-BE49-F238E27FC236}">
                <a16:creationId xmlns:a16="http://schemas.microsoft.com/office/drawing/2014/main" id="{A2D51AEF-AC34-CA48-A389-084B4C685F19}"/>
              </a:ext>
            </a:extLst>
          </p:cNvPr>
          <p:cNvSpPr/>
          <p:nvPr/>
        </p:nvSpPr>
        <p:spPr>
          <a:xfrm>
            <a:off x="6361781" y="4797152"/>
            <a:ext cx="1462380" cy="38405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b="1" dirty="0">
                <a:solidFill>
                  <a:schemeClr val="tx1"/>
                </a:solidFill>
              </a:rPr>
              <a:t>회원</a:t>
            </a:r>
            <a:endParaRPr kumimoji="1" lang="ko-Kore-KR" altLang="en-US" sz="13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40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B90ABD-4918-714D-8929-F39A22A5B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47" y="1675292"/>
            <a:ext cx="2848896" cy="452812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C2DA5E-C53F-2E49-AADB-A8E49EEE1650}"/>
              </a:ext>
            </a:extLst>
          </p:cNvPr>
          <p:cNvGrpSpPr/>
          <p:nvPr/>
        </p:nvGrpSpPr>
        <p:grpSpPr>
          <a:xfrm>
            <a:off x="532632" y="2479800"/>
            <a:ext cx="2456653" cy="1898400"/>
            <a:chOff x="4839985" y="1700808"/>
            <a:chExt cx="2456653" cy="1898400"/>
          </a:xfrm>
        </p:grpSpPr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97928399-06CE-564A-B823-B7DBEA588C5C}"/>
                </a:ext>
              </a:extLst>
            </p:cNvPr>
            <p:cNvSpPr/>
            <p:nvPr/>
          </p:nvSpPr>
          <p:spPr>
            <a:xfrm>
              <a:off x="4839985" y="1700808"/>
              <a:ext cx="2456653" cy="401110"/>
            </a:xfrm>
            <a:custGeom>
              <a:avLst/>
              <a:gdLst>
                <a:gd name="connsiteX0" fmla="*/ 0 w 3203971"/>
                <a:gd name="connsiteY0" fmla="*/ 0 h 604800"/>
                <a:gd name="connsiteX1" fmla="*/ 3203971 w 3203971"/>
                <a:gd name="connsiteY1" fmla="*/ 0 h 604800"/>
                <a:gd name="connsiteX2" fmla="*/ 3203971 w 3203971"/>
                <a:gd name="connsiteY2" fmla="*/ 604800 h 604800"/>
                <a:gd name="connsiteX3" fmla="*/ 0 w 3203971"/>
                <a:gd name="connsiteY3" fmla="*/ 604800 h 604800"/>
                <a:gd name="connsiteX4" fmla="*/ 0 w 3203971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604800">
                  <a:moveTo>
                    <a:pt x="0" y="0"/>
                  </a:moveTo>
                  <a:lnTo>
                    <a:pt x="3203971" y="0"/>
                  </a:lnTo>
                  <a:lnTo>
                    <a:pt x="3203971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373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64008" rIns="112014" bIns="64008" numCol="1" spcCol="1270" anchor="ctr" anchorCtr="0">
              <a:noAutofit/>
            </a:bodyPr>
            <a:lstStyle/>
            <a:p>
              <a:pPr algn="ctr" defTabSz="7000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sz="1575" b="1" dirty="0"/>
                <a:t>리뷰 관리</a:t>
              </a:r>
              <a:endParaRPr lang="ko-Kore-KR" altLang="en-US" sz="1575" b="1" dirty="0"/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AF4C7353-8628-CD48-9EC1-CA3B0AF3D0F4}"/>
                </a:ext>
              </a:extLst>
            </p:cNvPr>
            <p:cNvSpPr/>
            <p:nvPr/>
          </p:nvSpPr>
          <p:spPr>
            <a:xfrm>
              <a:off x="4839985" y="2101918"/>
              <a:ext cx="2456653" cy="1497290"/>
            </a:xfrm>
            <a:custGeom>
              <a:avLst/>
              <a:gdLst>
                <a:gd name="connsiteX0" fmla="*/ 0 w 3203971"/>
                <a:gd name="connsiteY0" fmla="*/ 0 h 3631635"/>
                <a:gd name="connsiteX1" fmla="*/ 3203971 w 3203971"/>
                <a:gd name="connsiteY1" fmla="*/ 0 h 3631635"/>
                <a:gd name="connsiteX2" fmla="*/ 3203971 w 3203971"/>
                <a:gd name="connsiteY2" fmla="*/ 3631635 h 3631635"/>
                <a:gd name="connsiteX3" fmla="*/ 0 w 3203971"/>
                <a:gd name="connsiteY3" fmla="*/ 3631635 h 3631635"/>
                <a:gd name="connsiteX4" fmla="*/ 0 w 3203971"/>
                <a:gd name="connsiteY4" fmla="*/ 0 h 36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3631635">
                  <a:moveTo>
                    <a:pt x="0" y="0"/>
                  </a:moveTo>
                  <a:lnTo>
                    <a:pt x="3203971" y="0"/>
                  </a:lnTo>
                  <a:lnTo>
                    <a:pt x="3203971" y="3631635"/>
                  </a:lnTo>
                  <a:lnTo>
                    <a:pt x="0" y="3631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tint val="4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011" tIns="84011" rIns="112014" bIns="126016" numCol="1" spcCol="1270" anchor="t" anchorCtr="0">
              <a:noAutofit/>
            </a:bodyPr>
            <a:lstStyle/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rgbClr val="FF0000"/>
                  </a:solidFill>
                </a:rPr>
                <a:t>리뷰 쓰기</a:t>
              </a:r>
              <a:endParaRPr lang="ko-Kore-KR" altLang="en-US" sz="1575" b="1" dirty="0">
                <a:solidFill>
                  <a:srgbClr val="FF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/>
                <a:t>리뷰 조회</a:t>
              </a:r>
              <a:endParaRPr lang="ko-Kore-KR" altLang="en-US" sz="1575" b="1" dirty="0"/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/>
                <a:t>리뷰 수정</a:t>
              </a:r>
              <a:endParaRPr lang="ko-Kore-KR" altLang="en-US" sz="1575" b="1" dirty="0"/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/>
                <a:t>리뷰 내역 조회</a:t>
              </a:r>
              <a:endParaRPr lang="ko-Kore-KR" altLang="en-US" sz="1575" b="1" dirty="0"/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/>
                <a:t>리뷰 삭제</a:t>
              </a:r>
              <a:endParaRPr lang="ko-Kore-KR" altLang="en-US" sz="1575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B22D5C1-CA5F-5748-AC6B-9987C9917816}"/>
              </a:ext>
            </a:extLst>
          </p:cNvPr>
          <p:cNvGrpSpPr/>
          <p:nvPr/>
        </p:nvGrpSpPr>
        <p:grpSpPr>
          <a:xfrm>
            <a:off x="3170954" y="1988840"/>
            <a:ext cx="3573457" cy="3468980"/>
            <a:chOff x="2942759" y="2242601"/>
            <a:chExt cx="3573457" cy="3468980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7831F3E-A0E8-7D40-8213-2042479F2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759" y="2242601"/>
              <a:ext cx="2675931" cy="3468980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F4BBEAA-B946-A94D-AE01-966B62E6E439}"/>
                </a:ext>
              </a:extLst>
            </p:cNvPr>
            <p:cNvGrpSpPr/>
            <p:nvPr/>
          </p:nvGrpSpPr>
          <p:grpSpPr>
            <a:xfrm>
              <a:off x="4572000" y="3939353"/>
              <a:ext cx="1944216" cy="929807"/>
              <a:chOff x="3382144" y="2990515"/>
              <a:chExt cx="7064276" cy="257531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CCB440A-F517-CB45-B1B6-F675458F4DEC}"/>
                  </a:ext>
                </a:extLst>
              </p:cNvPr>
              <p:cNvSpPr/>
              <p:nvPr/>
            </p:nvSpPr>
            <p:spPr>
              <a:xfrm>
                <a:off x="3382144" y="4545124"/>
                <a:ext cx="2515582" cy="10207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2F8FE65-ED31-C345-9AD0-1BC2EF4D7A6F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V="1">
                <a:off x="5897724" y="2990515"/>
                <a:ext cx="4548696" cy="206496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D08581-1A1A-B84A-A323-4CB856088DFA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6" name="화살표: 오른쪽 47">
              <a:extLst>
                <a:ext uri="{FF2B5EF4-FFF2-40B4-BE49-F238E27FC236}">
                  <a16:creationId xmlns:a16="http://schemas.microsoft.com/office/drawing/2014/main" id="{8C7E2997-A744-3843-A441-3A37C9A331A8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826095-AF35-F842-A7CE-A4744D93472B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30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A56B55-A276-4944-B801-F3BC474FFE1D}"/>
              </a:ext>
            </a:extLst>
          </p:cNvPr>
          <p:cNvGrpSpPr/>
          <p:nvPr/>
        </p:nvGrpSpPr>
        <p:grpSpPr>
          <a:xfrm>
            <a:off x="918754" y="2412986"/>
            <a:ext cx="2720188" cy="2402456"/>
            <a:chOff x="839250" y="1700808"/>
            <a:chExt cx="2456653" cy="2402456"/>
          </a:xfrm>
        </p:grpSpPr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9DBF3C00-D97E-D245-97B8-A0AB47BD37C8}"/>
                </a:ext>
              </a:extLst>
            </p:cNvPr>
            <p:cNvSpPr/>
            <p:nvPr/>
          </p:nvSpPr>
          <p:spPr>
            <a:xfrm>
              <a:off x="839250" y="1700808"/>
              <a:ext cx="2456653" cy="401110"/>
            </a:xfrm>
            <a:custGeom>
              <a:avLst/>
              <a:gdLst>
                <a:gd name="connsiteX0" fmla="*/ 0 w 3203971"/>
                <a:gd name="connsiteY0" fmla="*/ 0 h 604800"/>
                <a:gd name="connsiteX1" fmla="*/ 3203971 w 3203971"/>
                <a:gd name="connsiteY1" fmla="*/ 0 h 604800"/>
                <a:gd name="connsiteX2" fmla="*/ 3203971 w 3203971"/>
                <a:gd name="connsiteY2" fmla="*/ 604800 h 604800"/>
                <a:gd name="connsiteX3" fmla="*/ 0 w 3203971"/>
                <a:gd name="connsiteY3" fmla="*/ 604800 h 604800"/>
                <a:gd name="connsiteX4" fmla="*/ 0 w 3203971"/>
                <a:gd name="connsiteY4" fmla="*/ 0 h 6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604800">
                  <a:moveTo>
                    <a:pt x="0" y="0"/>
                  </a:moveTo>
                  <a:lnTo>
                    <a:pt x="3203971" y="0"/>
                  </a:lnTo>
                  <a:lnTo>
                    <a:pt x="3203971" y="604800"/>
                  </a:lnTo>
                  <a:lnTo>
                    <a:pt x="0" y="6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373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64008" rIns="112014" bIns="64008" numCol="1" spcCol="1270" anchor="ctr" anchorCtr="0">
              <a:noAutofit/>
            </a:bodyPr>
            <a:lstStyle/>
            <a:p>
              <a:pPr algn="ctr" defTabSz="7000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ore-KR" altLang="en-US" sz="1575" b="1" dirty="0"/>
                <a:t>지도</a:t>
              </a:r>
              <a:r>
                <a:rPr kumimoji="1" lang="ko-KR" altLang="en-US" sz="1575" b="1" dirty="0"/>
                <a:t> 관리</a:t>
              </a:r>
              <a:endParaRPr lang="ko-Kore-KR" altLang="en-US" sz="1575" b="1" dirty="0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42AB6789-46B8-664C-B113-75368C1CAFBF}"/>
                </a:ext>
              </a:extLst>
            </p:cNvPr>
            <p:cNvSpPr/>
            <p:nvPr/>
          </p:nvSpPr>
          <p:spPr>
            <a:xfrm>
              <a:off x="839250" y="2101918"/>
              <a:ext cx="2456653" cy="2001346"/>
            </a:xfrm>
            <a:custGeom>
              <a:avLst/>
              <a:gdLst>
                <a:gd name="connsiteX0" fmla="*/ 0 w 3203971"/>
                <a:gd name="connsiteY0" fmla="*/ 0 h 3631635"/>
                <a:gd name="connsiteX1" fmla="*/ 3203971 w 3203971"/>
                <a:gd name="connsiteY1" fmla="*/ 0 h 3631635"/>
                <a:gd name="connsiteX2" fmla="*/ 3203971 w 3203971"/>
                <a:gd name="connsiteY2" fmla="*/ 3631635 h 3631635"/>
                <a:gd name="connsiteX3" fmla="*/ 0 w 3203971"/>
                <a:gd name="connsiteY3" fmla="*/ 3631635 h 3631635"/>
                <a:gd name="connsiteX4" fmla="*/ 0 w 3203971"/>
                <a:gd name="connsiteY4" fmla="*/ 0 h 363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971" h="3631635">
                  <a:moveTo>
                    <a:pt x="0" y="0"/>
                  </a:moveTo>
                  <a:lnTo>
                    <a:pt x="3203971" y="0"/>
                  </a:lnTo>
                  <a:lnTo>
                    <a:pt x="3203971" y="3631635"/>
                  </a:lnTo>
                  <a:lnTo>
                    <a:pt x="0" y="3631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tint val="4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011" tIns="84011" rIns="112014" bIns="126016" numCol="1" spcCol="1270" anchor="t" anchorCtr="0">
              <a:noAutofit/>
            </a:bodyPr>
            <a:lstStyle/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 err="1">
                  <a:solidFill>
                    <a:srgbClr val="FF0000"/>
                  </a:solidFill>
                </a:rPr>
                <a:t>내슐랭</a:t>
              </a:r>
              <a:r>
                <a:rPr kumimoji="1" lang="ko-KR" altLang="en-US" sz="1575" b="1" dirty="0">
                  <a:solidFill>
                    <a:srgbClr val="FF0000"/>
                  </a:solidFill>
                </a:rPr>
                <a:t> 가이드북</a:t>
              </a:r>
              <a:r>
                <a:rPr kumimoji="1" lang="en-US" altLang="ko-KR" sz="1575" b="1" dirty="0">
                  <a:solidFill>
                    <a:srgbClr val="FF0000"/>
                  </a:solidFill>
                </a:rPr>
                <a:t> </a:t>
              </a:r>
              <a:r>
                <a:rPr kumimoji="1" lang="ko-KR" altLang="en-US" sz="1575" b="1" dirty="0">
                  <a:solidFill>
                    <a:srgbClr val="FF0000"/>
                  </a:solidFill>
                </a:rPr>
                <a:t>매장 필터</a:t>
              </a:r>
              <a:endParaRPr lang="ko-Kore-KR" altLang="en-US" sz="1575" b="1" dirty="0">
                <a:solidFill>
                  <a:srgbClr val="FF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 err="1">
                  <a:solidFill>
                    <a:srgbClr val="FF0000"/>
                  </a:solidFill>
                </a:rPr>
                <a:t>내슐랭</a:t>
              </a:r>
              <a:r>
                <a:rPr kumimoji="1" lang="ko-KR" altLang="en-US" sz="1575" b="1" dirty="0">
                  <a:solidFill>
                    <a:srgbClr val="FF0000"/>
                  </a:solidFill>
                </a:rPr>
                <a:t> 매장 필터</a:t>
              </a:r>
              <a:endParaRPr lang="ko-Kore-KR" altLang="en-US" sz="1575" b="1" dirty="0">
                <a:solidFill>
                  <a:srgbClr val="FF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rgbClr val="FF0000"/>
                  </a:solidFill>
                </a:rPr>
                <a:t>관심 매장 필터</a:t>
              </a:r>
              <a:endParaRPr lang="ko-Kore-KR" altLang="en-US" sz="1575" b="1" dirty="0">
                <a:solidFill>
                  <a:srgbClr val="FF0000"/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매장 상세 보기</a:t>
              </a:r>
              <a:endParaRPr kumimoji="1"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매장 검색</a:t>
              </a:r>
              <a:endParaRPr kumimoji="1" lang="en-US" altLang="ko-KR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관심 매장 등록</a:t>
              </a:r>
              <a:endParaRPr lang="ko-Kore-KR" altLang="en-US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1" lang="ko-KR" altLang="en-US" sz="1575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관심 매장 삭제</a:t>
              </a:r>
              <a:endParaRPr lang="ko-Kore-KR" altLang="en-US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171450" lvl="1" indent="-171450" algn="ctr" defTabSz="70008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ko-Kore-KR" altLang="en-US" sz="1575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29FC36-5915-AE4B-9B55-7B4E6B222305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12" name="화살표: 오른쪽 47">
              <a:extLst>
                <a:ext uri="{FF2B5EF4-FFF2-40B4-BE49-F238E27FC236}">
                  <a16:creationId xmlns:a16="http://schemas.microsoft.com/office/drawing/2014/main" id="{9D309F17-B974-974F-B359-F2D0672AF582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400F50-1885-C04C-AE5E-6796B51E8E05}"/>
                </a:ext>
              </a:extLst>
            </p:cNvPr>
            <p:cNvSpPr txBox="1"/>
            <p:nvPr/>
          </p:nvSpPr>
          <p:spPr>
            <a:xfrm>
              <a:off x="400245" y="6002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유즈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케이스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FE417D-F6EE-EB44-8EDB-E2A9491644D2}"/>
              </a:ext>
            </a:extLst>
          </p:cNvPr>
          <p:cNvGrpSpPr/>
          <p:nvPr/>
        </p:nvGrpSpPr>
        <p:grpSpPr>
          <a:xfrm>
            <a:off x="4337934" y="1201694"/>
            <a:ext cx="4229310" cy="5226150"/>
            <a:chOff x="4337934" y="1201694"/>
            <a:chExt cx="4229310" cy="5226150"/>
          </a:xfrm>
        </p:grpSpPr>
        <p:pic>
          <p:nvPicPr>
            <p:cNvPr id="10" name="그림 9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D82EAFB9-5642-0E4C-822C-7B7E6B51E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201694"/>
              <a:ext cx="3479723" cy="522615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C591195-E4B5-D141-A73A-211B4C12068A}"/>
                </a:ext>
              </a:extLst>
            </p:cNvPr>
            <p:cNvGrpSpPr/>
            <p:nvPr/>
          </p:nvGrpSpPr>
          <p:grpSpPr>
            <a:xfrm>
              <a:off x="4337934" y="4293096"/>
              <a:ext cx="4229310" cy="1211606"/>
              <a:chOff x="4334726" y="4305626"/>
              <a:chExt cx="3890520" cy="93610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8752764-2474-E044-83FA-9A0ACAD4C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3968" y="4359102"/>
                <a:ext cx="3675090" cy="82915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9AE67A-A7F4-6745-8FB6-F3454AE9B191}"/>
                  </a:ext>
                </a:extLst>
              </p:cNvPr>
              <p:cNvSpPr txBox="1"/>
              <p:nvPr/>
            </p:nvSpPr>
            <p:spPr>
              <a:xfrm>
                <a:off x="4334726" y="4305626"/>
                <a:ext cx="3890520" cy="93610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kumimoji="1" lang="ko-Kore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636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사각형: 둥근 모서리 6">
            <a:extLst>
              <a:ext uri="{FF2B5EF4-FFF2-40B4-BE49-F238E27FC236}">
                <a16:creationId xmlns:a16="http://schemas.microsoft.com/office/drawing/2014/main" id="{0A2F4F38-D992-9646-8BAC-44D087CF2477}"/>
              </a:ext>
            </a:extLst>
          </p:cNvPr>
          <p:cNvSpPr/>
          <p:nvPr/>
        </p:nvSpPr>
        <p:spPr>
          <a:xfrm>
            <a:off x="466558" y="1771311"/>
            <a:ext cx="1471436" cy="3051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BF1D8812-ED06-8D49-81CA-32D8711713E4}"/>
              </a:ext>
            </a:extLst>
          </p:cNvPr>
          <p:cNvSpPr/>
          <p:nvPr/>
        </p:nvSpPr>
        <p:spPr>
          <a:xfrm>
            <a:off x="466558" y="2817114"/>
            <a:ext cx="1471436" cy="3051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8">
            <a:extLst>
              <a:ext uri="{FF2B5EF4-FFF2-40B4-BE49-F238E27FC236}">
                <a16:creationId xmlns:a16="http://schemas.microsoft.com/office/drawing/2014/main" id="{E196DFCA-64F3-E146-89D0-1E610A736AD1}"/>
              </a:ext>
            </a:extLst>
          </p:cNvPr>
          <p:cNvSpPr/>
          <p:nvPr/>
        </p:nvSpPr>
        <p:spPr>
          <a:xfrm>
            <a:off x="466558" y="3862917"/>
            <a:ext cx="1471436" cy="3051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62567466-A811-D745-BB0E-4F1D28379DC1}"/>
              </a:ext>
            </a:extLst>
          </p:cNvPr>
          <p:cNvSpPr/>
          <p:nvPr/>
        </p:nvSpPr>
        <p:spPr>
          <a:xfrm>
            <a:off x="466558" y="4908719"/>
            <a:ext cx="1471436" cy="3051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VO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연결선 17">
            <a:extLst>
              <a:ext uri="{FF2B5EF4-FFF2-40B4-BE49-F238E27FC236}">
                <a16:creationId xmlns:a16="http://schemas.microsoft.com/office/drawing/2014/main" id="{9F13FC84-17AD-2F4C-8ED8-D0AF1984DD6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1937994" y="1690886"/>
            <a:ext cx="429365" cy="23299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8">
            <a:extLst>
              <a:ext uri="{FF2B5EF4-FFF2-40B4-BE49-F238E27FC236}">
                <a16:creationId xmlns:a16="http://schemas.microsoft.com/office/drawing/2014/main" id="{9D1B5CEB-D76E-4A48-ACB3-CEBA59073926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1937994" y="2318946"/>
            <a:ext cx="2582436" cy="65073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38CB9F5-827D-7046-8353-FAA58A2CC1A5}"/>
              </a:ext>
            </a:extLst>
          </p:cNvPr>
          <p:cNvGrpSpPr/>
          <p:nvPr/>
        </p:nvGrpSpPr>
        <p:grpSpPr>
          <a:xfrm>
            <a:off x="2367359" y="1146951"/>
            <a:ext cx="2112163" cy="1087870"/>
            <a:chOff x="2397375" y="1067474"/>
            <a:chExt cx="2112163" cy="108787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61429C-85FC-024C-9D68-0694722B5873}"/>
                </a:ext>
              </a:extLst>
            </p:cNvPr>
            <p:cNvSpPr/>
            <p:nvPr/>
          </p:nvSpPr>
          <p:spPr>
            <a:xfrm>
              <a:off x="2397375" y="1067474"/>
              <a:ext cx="1885065" cy="108787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4">
              <a:extLst>
                <a:ext uri="{FF2B5EF4-FFF2-40B4-BE49-F238E27FC236}">
                  <a16:creationId xmlns:a16="http://schemas.microsoft.com/office/drawing/2014/main" id="{2EA148FC-F2C0-5748-BE8C-2132FAA56CAA}"/>
                </a:ext>
              </a:extLst>
            </p:cNvPr>
            <p:cNvSpPr/>
            <p:nvPr/>
          </p:nvSpPr>
          <p:spPr>
            <a:xfrm>
              <a:off x="2733932" y="1197711"/>
              <a:ext cx="1221876" cy="28523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Controller</a:t>
              </a:r>
              <a:endParaRPr lang="ko-KR" alt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7F7477-8280-F741-ADF3-150C4AD158B2}"/>
                </a:ext>
              </a:extLst>
            </p:cNvPr>
            <p:cNvSpPr txBox="1"/>
            <p:nvPr/>
          </p:nvSpPr>
          <p:spPr>
            <a:xfrm>
              <a:off x="2556664" y="1599610"/>
              <a:ext cx="1952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ReivewController</a:t>
              </a:r>
              <a:endParaRPr lang="en-US" altLang="ko-KR" sz="1400" dirty="0"/>
            </a:p>
            <a:p>
              <a:r>
                <a:rPr lang="en-US" altLang="ko-KR" sz="1400" dirty="0" err="1"/>
                <a:t>LikeyController</a:t>
              </a:r>
              <a:endParaRPr lang="ko-KR" altLang="en-US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6B3657-D1B5-0641-AFAA-8C56EE55B39F}"/>
              </a:ext>
            </a:extLst>
          </p:cNvPr>
          <p:cNvGrpSpPr/>
          <p:nvPr/>
        </p:nvGrpSpPr>
        <p:grpSpPr>
          <a:xfrm>
            <a:off x="4520430" y="1399615"/>
            <a:ext cx="4340684" cy="1838661"/>
            <a:chOff x="3239589" y="2360021"/>
            <a:chExt cx="5574724" cy="241387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39119D0-D640-854B-BF5D-770ACFCBD439}"/>
                </a:ext>
              </a:extLst>
            </p:cNvPr>
            <p:cNvGrpSpPr/>
            <p:nvPr/>
          </p:nvGrpSpPr>
          <p:grpSpPr>
            <a:xfrm>
              <a:off x="3239589" y="2360021"/>
              <a:ext cx="5434147" cy="2413877"/>
              <a:chOff x="3239591" y="2360022"/>
              <a:chExt cx="7358742" cy="257256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C982688-EBC7-224C-9BE5-EA8B1BE811AE}"/>
                  </a:ext>
                </a:extLst>
              </p:cNvPr>
              <p:cNvSpPr/>
              <p:nvPr/>
            </p:nvSpPr>
            <p:spPr>
              <a:xfrm>
                <a:off x="3239591" y="2360022"/>
                <a:ext cx="7358742" cy="25725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15">
                <a:extLst>
                  <a:ext uri="{FF2B5EF4-FFF2-40B4-BE49-F238E27FC236}">
                    <a16:creationId xmlns:a16="http://schemas.microsoft.com/office/drawing/2014/main" id="{FDD6521E-CA73-0146-9CB8-085B21F0858B}"/>
                  </a:ext>
                </a:extLst>
              </p:cNvPr>
              <p:cNvSpPr/>
              <p:nvPr/>
            </p:nvSpPr>
            <p:spPr>
              <a:xfrm>
                <a:off x="5782491" y="2534196"/>
                <a:ext cx="2272938" cy="3744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Service</a:t>
                </a:r>
                <a:endParaRPr lang="ko-KR" altLang="en-US" sz="16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5CA28C-625C-274D-BC98-F9CFD7644A30}"/>
                </a:ext>
              </a:extLst>
            </p:cNvPr>
            <p:cNvSpPr txBox="1"/>
            <p:nvPr/>
          </p:nvSpPr>
          <p:spPr>
            <a:xfrm>
              <a:off x="3580155" y="2992575"/>
              <a:ext cx="2644217" cy="1535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ReviewInsertService</a:t>
              </a:r>
              <a:endParaRPr lang="en-US" altLang="ko-KR" sz="1400" dirty="0"/>
            </a:p>
            <a:p>
              <a:r>
                <a:rPr lang="en-US" altLang="ko-KR" sz="1400" dirty="0" err="1"/>
                <a:t>ReviewDeleteService</a:t>
              </a:r>
              <a:endParaRPr lang="en-US" altLang="ko-KR" sz="1400" dirty="0"/>
            </a:p>
            <a:p>
              <a:r>
                <a:rPr lang="en-US" altLang="ko-KR" sz="1400" dirty="0" err="1"/>
                <a:t>ReviewEditService</a:t>
              </a:r>
              <a:endParaRPr lang="en-US" altLang="ko-KR" sz="1400" dirty="0"/>
            </a:p>
            <a:p>
              <a:r>
                <a:rPr lang="en-US" altLang="ko-KR" sz="1400" dirty="0" err="1"/>
                <a:t>NaechelinListService</a:t>
              </a:r>
              <a:endParaRPr lang="en-US" altLang="ko-KR" sz="1400" dirty="0"/>
            </a:p>
            <a:p>
              <a:r>
                <a:rPr lang="en-US" altLang="ko-KR" sz="1400" dirty="0" err="1"/>
                <a:t>NaechelinGuideService</a:t>
              </a:r>
              <a:endParaRPr lang="ko-KR" altLang="en-US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471041-5724-0F4C-86A3-9E90108E6BBB}"/>
                </a:ext>
              </a:extLst>
            </p:cNvPr>
            <p:cNvSpPr txBox="1"/>
            <p:nvPr/>
          </p:nvSpPr>
          <p:spPr>
            <a:xfrm>
              <a:off x="6306245" y="3276133"/>
              <a:ext cx="2508068" cy="969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LikeyInsertService</a:t>
              </a:r>
              <a:endParaRPr lang="en-US" altLang="ko-KR" sz="1400" dirty="0"/>
            </a:p>
            <a:p>
              <a:r>
                <a:rPr lang="en-US" altLang="ko-KR" sz="1400" dirty="0" err="1"/>
                <a:t>LikeyDeleteService</a:t>
              </a:r>
              <a:endParaRPr lang="en-US" altLang="ko-KR" sz="1400" dirty="0"/>
            </a:p>
            <a:p>
              <a:r>
                <a:rPr lang="en-US" altLang="ko-KR" sz="1400" dirty="0" err="1"/>
                <a:t>LikeyListService</a:t>
              </a:r>
              <a:endParaRPr lang="ko-KR" altLang="en-US" sz="1400" dirty="0"/>
            </a:p>
          </p:txBody>
        </p:sp>
      </p:grpSp>
      <p:cxnSp>
        <p:nvCxnSpPr>
          <p:cNvPr id="28" name="직선 연결선 32">
            <a:extLst>
              <a:ext uri="{FF2B5EF4-FFF2-40B4-BE49-F238E27FC236}">
                <a16:creationId xmlns:a16="http://schemas.microsoft.com/office/drawing/2014/main" id="{B1B20274-0391-604A-83AF-6C4AB88916B0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202276" y="2076450"/>
            <a:ext cx="0" cy="7406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33">
            <a:extLst>
              <a:ext uri="{FF2B5EF4-FFF2-40B4-BE49-F238E27FC236}">
                <a16:creationId xmlns:a16="http://schemas.microsoft.com/office/drawing/2014/main" id="{A268DACC-7574-714A-8F08-5096E576686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202276" y="3122253"/>
            <a:ext cx="0" cy="7406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36">
            <a:extLst>
              <a:ext uri="{FF2B5EF4-FFF2-40B4-BE49-F238E27FC236}">
                <a16:creationId xmlns:a16="http://schemas.microsoft.com/office/drawing/2014/main" id="{CF91919E-ED78-3549-8ED5-7E13499E1C9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202276" y="4168055"/>
            <a:ext cx="0" cy="7406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1D05EA-AEDE-924D-86CF-A46F431830A6}"/>
              </a:ext>
            </a:extLst>
          </p:cNvPr>
          <p:cNvSpPr/>
          <p:nvPr/>
        </p:nvSpPr>
        <p:spPr>
          <a:xfrm>
            <a:off x="1142743" y="2076757"/>
            <a:ext cx="139007" cy="225534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03AFB898-4C2F-4544-B3F5-0E01008BC78F}"/>
              </a:ext>
            </a:extLst>
          </p:cNvPr>
          <p:cNvSpPr/>
          <p:nvPr/>
        </p:nvSpPr>
        <p:spPr>
          <a:xfrm>
            <a:off x="1142743" y="3115920"/>
            <a:ext cx="139007" cy="225534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45">
            <a:extLst>
              <a:ext uri="{FF2B5EF4-FFF2-40B4-BE49-F238E27FC236}">
                <a16:creationId xmlns:a16="http://schemas.microsoft.com/office/drawing/2014/main" id="{446D0E69-9CB6-F845-889E-7DB7F3B9D32B}"/>
              </a:ext>
            </a:extLst>
          </p:cNvPr>
          <p:cNvSpPr/>
          <p:nvPr/>
        </p:nvSpPr>
        <p:spPr>
          <a:xfrm rot="10800000">
            <a:off x="1142740" y="4765963"/>
            <a:ext cx="139000" cy="14924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22AE089-E59F-F347-ABEE-B0F54129A589}"/>
              </a:ext>
            </a:extLst>
          </p:cNvPr>
          <p:cNvGrpSpPr/>
          <p:nvPr/>
        </p:nvGrpSpPr>
        <p:grpSpPr>
          <a:xfrm>
            <a:off x="4587531" y="3371278"/>
            <a:ext cx="2003728" cy="1066927"/>
            <a:chOff x="3239589" y="2360021"/>
            <a:chExt cx="2573381" cy="17254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7337C8A-811E-874B-9BA0-4F7C971BBBF1}"/>
                </a:ext>
              </a:extLst>
            </p:cNvPr>
            <p:cNvGrpSpPr/>
            <p:nvPr/>
          </p:nvGrpSpPr>
          <p:grpSpPr>
            <a:xfrm>
              <a:off x="3239589" y="2360021"/>
              <a:ext cx="2573381" cy="1725486"/>
              <a:chOff x="3239589" y="2360022"/>
              <a:chExt cx="3484787" cy="1838916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CDC278E-8958-614B-B9CD-655AA7E417AD}"/>
                  </a:ext>
                </a:extLst>
              </p:cNvPr>
              <p:cNvSpPr/>
              <p:nvPr/>
            </p:nvSpPr>
            <p:spPr>
              <a:xfrm>
                <a:off x="3239589" y="2360022"/>
                <a:ext cx="3484787" cy="18389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57">
                <a:extLst>
                  <a:ext uri="{FF2B5EF4-FFF2-40B4-BE49-F238E27FC236}">
                    <a16:creationId xmlns:a16="http://schemas.microsoft.com/office/drawing/2014/main" id="{7CBA047A-96E7-B24A-99E0-889C0983B41C}"/>
                  </a:ext>
                </a:extLst>
              </p:cNvPr>
              <p:cNvSpPr/>
              <p:nvPr/>
            </p:nvSpPr>
            <p:spPr>
              <a:xfrm>
                <a:off x="3845511" y="2524414"/>
                <a:ext cx="2272937" cy="56641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DAO</a:t>
                </a:r>
                <a:endParaRPr lang="ko-KR" altLang="en-US" sz="16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B8AA66-15BB-5348-95C7-897361799204}"/>
                </a:ext>
              </a:extLst>
            </p:cNvPr>
            <p:cNvSpPr txBox="1"/>
            <p:nvPr/>
          </p:nvSpPr>
          <p:spPr>
            <a:xfrm>
              <a:off x="3688485" y="3098717"/>
              <a:ext cx="1678477" cy="686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ReviewDAO</a:t>
              </a:r>
              <a:endParaRPr lang="en-US" altLang="ko-KR" sz="1400" dirty="0"/>
            </a:p>
            <a:p>
              <a:r>
                <a:rPr lang="en-US" altLang="ko-KR" sz="1400" dirty="0" err="1"/>
                <a:t>LikeyDAO</a:t>
              </a:r>
              <a:endParaRPr lang="ko-KR" altLang="en-US" sz="1400" dirty="0"/>
            </a:p>
          </p:txBody>
        </p:sp>
      </p:grpSp>
      <p:cxnSp>
        <p:nvCxnSpPr>
          <p:cNvPr id="39" name="직선 연결선 58">
            <a:extLst>
              <a:ext uri="{FF2B5EF4-FFF2-40B4-BE49-F238E27FC236}">
                <a16:creationId xmlns:a16="http://schemas.microsoft.com/office/drawing/2014/main" id="{D94CA856-E46E-BF45-B832-862B21BDD180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 flipV="1">
            <a:off x="1937994" y="3904742"/>
            <a:ext cx="2649537" cy="1107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CB5A7B8-3AFB-7A45-8C00-74ADA974F29B}"/>
              </a:ext>
            </a:extLst>
          </p:cNvPr>
          <p:cNvGrpSpPr/>
          <p:nvPr/>
        </p:nvGrpSpPr>
        <p:grpSpPr>
          <a:xfrm>
            <a:off x="4587531" y="4797796"/>
            <a:ext cx="2003728" cy="1314311"/>
            <a:chOff x="3239589" y="2360021"/>
            <a:chExt cx="2573381" cy="172548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E169825-9F8B-7146-A60A-C3BE5FAAB581}"/>
                </a:ext>
              </a:extLst>
            </p:cNvPr>
            <p:cNvGrpSpPr/>
            <p:nvPr/>
          </p:nvGrpSpPr>
          <p:grpSpPr>
            <a:xfrm>
              <a:off x="3239589" y="2360021"/>
              <a:ext cx="2573381" cy="1725486"/>
              <a:chOff x="3239589" y="2360022"/>
              <a:chExt cx="3484787" cy="183891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83C6B6-B832-4740-9518-9B1C0F8370C4}"/>
                  </a:ext>
                </a:extLst>
              </p:cNvPr>
              <p:cNvSpPr/>
              <p:nvPr/>
            </p:nvSpPr>
            <p:spPr>
              <a:xfrm>
                <a:off x="3239589" y="2360022"/>
                <a:ext cx="3484787" cy="18389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65">
                <a:extLst>
                  <a:ext uri="{FF2B5EF4-FFF2-40B4-BE49-F238E27FC236}">
                    <a16:creationId xmlns:a16="http://schemas.microsoft.com/office/drawing/2014/main" id="{4D839707-DB6B-934B-AD21-4E6DA6737C0D}"/>
                  </a:ext>
                </a:extLst>
              </p:cNvPr>
              <p:cNvSpPr/>
              <p:nvPr/>
            </p:nvSpPr>
            <p:spPr>
              <a:xfrm>
                <a:off x="3845512" y="2524413"/>
                <a:ext cx="2272937" cy="37446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VO</a:t>
                </a:r>
                <a:endParaRPr lang="ko-KR" altLang="en-US" sz="1600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74952E-139F-ED41-A5FD-21E445DD4ACD}"/>
                </a:ext>
              </a:extLst>
            </p:cNvPr>
            <p:cNvSpPr txBox="1"/>
            <p:nvPr/>
          </p:nvSpPr>
          <p:spPr>
            <a:xfrm>
              <a:off x="3457303" y="3019895"/>
              <a:ext cx="2125928" cy="969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ReviewVO</a:t>
              </a:r>
              <a:endParaRPr lang="en-US" altLang="ko-KR" sz="1400" dirty="0"/>
            </a:p>
            <a:p>
              <a:r>
                <a:rPr lang="en-US" altLang="ko-KR" sz="1400" dirty="0" err="1"/>
                <a:t>LikeyVO</a:t>
              </a:r>
              <a:endParaRPr lang="en-US" altLang="ko-KR" sz="1400" dirty="0"/>
            </a:p>
            <a:p>
              <a:r>
                <a:rPr lang="en-US" altLang="ko-KR" sz="1400" dirty="0" err="1"/>
                <a:t>NaechelinStarVO</a:t>
              </a:r>
              <a:endParaRPr lang="ko-KR" altLang="en-US" sz="1400" dirty="0"/>
            </a:p>
          </p:txBody>
        </p:sp>
      </p:grpSp>
      <p:cxnSp>
        <p:nvCxnSpPr>
          <p:cNvPr id="45" name="직선 연결선 66">
            <a:extLst>
              <a:ext uri="{FF2B5EF4-FFF2-40B4-BE49-F238E27FC236}">
                <a16:creationId xmlns:a16="http://schemas.microsoft.com/office/drawing/2014/main" id="{C2E7AFC9-9E6D-C748-9904-6FDFE4ABAF82}"/>
              </a:ext>
            </a:extLst>
          </p:cNvPr>
          <p:cNvCxnSpPr>
            <a:cxnSpLocks/>
            <a:stCxn id="14" idx="3"/>
            <a:endCxn id="43" idx="1"/>
          </p:cNvCxnSpPr>
          <p:nvPr/>
        </p:nvCxnSpPr>
        <p:spPr>
          <a:xfrm>
            <a:off x="1937994" y="5061289"/>
            <a:ext cx="2649537" cy="39366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B1294C8-34CD-5B4E-9E1B-5FE12C0C32D0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02886190-AAFB-3843-87C0-5A7A38A7AA36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25A94C-FE37-C343-938C-A8C66754FD66}"/>
                </a:ext>
              </a:extLst>
            </p:cNvPr>
            <p:cNvSpPr txBox="1"/>
            <p:nvPr/>
          </p:nvSpPr>
          <p:spPr>
            <a:xfrm>
              <a:off x="400245" y="600231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클래스 다이어그램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628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그래픽 9" descr="사용자">
            <a:extLst>
              <a:ext uri="{FF2B5EF4-FFF2-40B4-BE49-F238E27FC236}">
                <a16:creationId xmlns:a16="http://schemas.microsoft.com/office/drawing/2014/main" id="{6DBFC0C3-B2A3-4E49-8379-306A0BE38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120" y="1965920"/>
            <a:ext cx="685800" cy="685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971EFE-3A71-8C42-B937-97944781A0A3}"/>
              </a:ext>
            </a:extLst>
          </p:cNvPr>
          <p:cNvSpPr/>
          <p:nvPr/>
        </p:nvSpPr>
        <p:spPr>
          <a:xfrm>
            <a:off x="1739548" y="1200133"/>
            <a:ext cx="1482564" cy="63654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Dispatcher Servlet</a:t>
            </a:r>
            <a:endParaRPr lang="ko-KR" altLang="en-US" sz="1200" b="1" dirty="0"/>
          </a:p>
        </p:txBody>
      </p:sp>
      <p:cxnSp>
        <p:nvCxnSpPr>
          <p:cNvPr id="12" name="직선 연결선 7">
            <a:extLst>
              <a:ext uri="{FF2B5EF4-FFF2-40B4-BE49-F238E27FC236}">
                <a16:creationId xmlns:a16="http://schemas.microsoft.com/office/drawing/2014/main" id="{BD297C70-2499-A14C-9EBF-FC8880BDEDD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464714" y="1836680"/>
            <a:ext cx="16116" cy="45456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F7AB27-1BD1-D044-9FF1-4EBDA113EA8D}"/>
              </a:ext>
            </a:extLst>
          </p:cNvPr>
          <p:cNvSpPr/>
          <p:nvPr/>
        </p:nvSpPr>
        <p:spPr>
          <a:xfrm>
            <a:off x="3459805" y="1200133"/>
            <a:ext cx="1482564" cy="63654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ReviewController</a:t>
            </a:r>
            <a:endParaRPr lang="ko-KR" altLang="en-US" sz="1200" b="1" dirty="0"/>
          </a:p>
        </p:txBody>
      </p:sp>
      <p:cxnSp>
        <p:nvCxnSpPr>
          <p:cNvPr id="15" name="직선 연결선 10">
            <a:extLst>
              <a:ext uri="{FF2B5EF4-FFF2-40B4-BE49-F238E27FC236}">
                <a16:creationId xmlns:a16="http://schemas.microsoft.com/office/drawing/2014/main" id="{EB9A5A08-F6B1-634F-9EE8-5D3B41C9BE2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184971" y="1836680"/>
            <a:ext cx="16116" cy="45456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00C0DC-FACC-4346-97FD-EFA8A4C75D1B}"/>
              </a:ext>
            </a:extLst>
          </p:cNvPr>
          <p:cNvSpPr/>
          <p:nvPr/>
        </p:nvSpPr>
        <p:spPr>
          <a:xfrm>
            <a:off x="5180062" y="1200133"/>
            <a:ext cx="1482564" cy="63654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/>
              <a:t>ReviewInsertService</a:t>
            </a:r>
            <a:endParaRPr lang="ko-KR" altLang="en-US" sz="1050" b="1" dirty="0"/>
          </a:p>
        </p:txBody>
      </p:sp>
      <p:cxnSp>
        <p:nvCxnSpPr>
          <p:cNvPr id="19" name="직선 연결선 20">
            <a:extLst>
              <a:ext uri="{FF2B5EF4-FFF2-40B4-BE49-F238E27FC236}">
                <a16:creationId xmlns:a16="http://schemas.microsoft.com/office/drawing/2014/main" id="{8D6CC40A-9307-2646-BF6E-581E8D87C96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5228" y="1836680"/>
            <a:ext cx="16116" cy="45456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C3D617-C256-3749-AFB0-B9FC0AD76819}"/>
              </a:ext>
            </a:extLst>
          </p:cNvPr>
          <p:cNvSpPr/>
          <p:nvPr/>
        </p:nvSpPr>
        <p:spPr>
          <a:xfrm>
            <a:off x="6900319" y="1200133"/>
            <a:ext cx="1482564" cy="63654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ReviewDAO</a:t>
            </a:r>
            <a:endParaRPr lang="ko-KR" altLang="en-US" sz="1200" b="1" dirty="0"/>
          </a:p>
        </p:txBody>
      </p:sp>
      <p:cxnSp>
        <p:nvCxnSpPr>
          <p:cNvPr id="21" name="직선 연결선 22">
            <a:extLst>
              <a:ext uri="{FF2B5EF4-FFF2-40B4-BE49-F238E27FC236}">
                <a16:creationId xmlns:a16="http://schemas.microsoft.com/office/drawing/2014/main" id="{CD448EB8-4F92-3849-B21D-FAD1C660685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625486" y="1836680"/>
            <a:ext cx="16116" cy="45456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A160EB-B874-C04D-B48A-8A8EAD2B997A}"/>
              </a:ext>
            </a:extLst>
          </p:cNvPr>
          <p:cNvCxnSpPr>
            <a:cxnSpLocks/>
          </p:cNvCxnSpPr>
          <p:nvPr/>
        </p:nvCxnSpPr>
        <p:spPr>
          <a:xfrm flipV="1">
            <a:off x="1332648" y="2137263"/>
            <a:ext cx="1132066" cy="6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83AC5C-5978-5B4C-B38C-75821DCAAC97}"/>
              </a:ext>
            </a:extLst>
          </p:cNvPr>
          <p:cNvSpPr txBox="1"/>
          <p:nvPr/>
        </p:nvSpPr>
        <p:spPr>
          <a:xfrm>
            <a:off x="1319582" y="1860264"/>
            <a:ext cx="124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/review: GET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8325CE-6216-3D43-83CE-BA2739215F03}"/>
              </a:ext>
            </a:extLst>
          </p:cNvPr>
          <p:cNvSpPr txBox="1"/>
          <p:nvPr/>
        </p:nvSpPr>
        <p:spPr>
          <a:xfrm>
            <a:off x="2905614" y="2857106"/>
            <a:ext cx="763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insert( )</a:t>
            </a:r>
            <a:endParaRPr lang="ko-KR" altLang="en-US" sz="12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BE9874-AFF1-1B41-996D-F92CC71A9CB2}"/>
              </a:ext>
            </a:extLst>
          </p:cNvPr>
          <p:cNvSpPr/>
          <p:nvPr/>
        </p:nvSpPr>
        <p:spPr>
          <a:xfrm>
            <a:off x="4150726" y="2208651"/>
            <a:ext cx="124259" cy="3533623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5A8EB2C-F9DE-4E42-9D01-2EDCEB82641A}"/>
              </a:ext>
            </a:extLst>
          </p:cNvPr>
          <p:cNvCxnSpPr>
            <a:cxnSpLocks/>
          </p:cNvCxnSpPr>
          <p:nvPr/>
        </p:nvCxnSpPr>
        <p:spPr>
          <a:xfrm flipV="1">
            <a:off x="2516062" y="3108289"/>
            <a:ext cx="172831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2957D0-DD5B-D643-A048-DEC12648D732}"/>
              </a:ext>
            </a:extLst>
          </p:cNvPr>
          <p:cNvCxnSpPr>
            <a:cxnSpLocks/>
          </p:cNvCxnSpPr>
          <p:nvPr/>
        </p:nvCxnSpPr>
        <p:spPr>
          <a:xfrm flipV="1">
            <a:off x="4179649" y="3261282"/>
            <a:ext cx="17444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600CC-B8DD-8748-BD35-85A1DFA93349}"/>
              </a:ext>
            </a:extLst>
          </p:cNvPr>
          <p:cNvSpPr/>
          <p:nvPr/>
        </p:nvSpPr>
        <p:spPr>
          <a:xfrm>
            <a:off x="5877049" y="2208652"/>
            <a:ext cx="102077" cy="3449204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30CE99-5301-9346-AFA1-DC88985DFE85}"/>
              </a:ext>
            </a:extLst>
          </p:cNvPr>
          <p:cNvSpPr/>
          <p:nvPr/>
        </p:nvSpPr>
        <p:spPr>
          <a:xfrm>
            <a:off x="7569745" y="2208651"/>
            <a:ext cx="102077" cy="352959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1A067BE-3853-CF4D-A137-7A1EF302F729}"/>
              </a:ext>
            </a:extLst>
          </p:cNvPr>
          <p:cNvCxnSpPr>
            <a:cxnSpLocks/>
          </p:cNvCxnSpPr>
          <p:nvPr/>
        </p:nvCxnSpPr>
        <p:spPr>
          <a:xfrm flipV="1">
            <a:off x="5912043" y="3619086"/>
            <a:ext cx="17444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2F9AF6E-6F09-004D-BC53-B5087345EB70}"/>
              </a:ext>
            </a:extLst>
          </p:cNvPr>
          <p:cNvSpPr txBox="1"/>
          <p:nvPr/>
        </p:nvSpPr>
        <p:spPr>
          <a:xfrm>
            <a:off x="4750953" y="3008251"/>
            <a:ext cx="1008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doService</a:t>
            </a:r>
            <a:r>
              <a:rPr lang="en-US" altLang="ko-KR" sz="1200" b="1" dirty="0"/>
              <a:t>()</a:t>
            </a:r>
            <a:endParaRPr lang="ko-KR" altLang="en-US" sz="12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788B8C-6DA4-B64A-80A5-4D8371CA9B3E}"/>
              </a:ext>
            </a:extLst>
          </p:cNvPr>
          <p:cNvSpPr txBox="1"/>
          <p:nvPr/>
        </p:nvSpPr>
        <p:spPr>
          <a:xfrm>
            <a:off x="6196035" y="3369117"/>
            <a:ext cx="1151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InsertCheck</a:t>
            </a:r>
            <a:r>
              <a:rPr lang="en-US" altLang="ko-KR" sz="1200" b="1" dirty="0"/>
              <a:t>()</a:t>
            </a:r>
            <a:endParaRPr lang="ko-KR" altLang="en-US" sz="1200" b="1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F757F8D-B5AB-8440-9D77-49388E37F1A2}"/>
              </a:ext>
            </a:extLst>
          </p:cNvPr>
          <p:cNvCxnSpPr>
            <a:cxnSpLocks/>
          </p:cNvCxnSpPr>
          <p:nvPr/>
        </p:nvCxnSpPr>
        <p:spPr>
          <a:xfrm flipH="1">
            <a:off x="4166838" y="5085184"/>
            <a:ext cx="170489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9654698-153B-FB4C-A651-531D76E295FE}"/>
              </a:ext>
            </a:extLst>
          </p:cNvPr>
          <p:cNvCxnSpPr>
            <a:cxnSpLocks/>
          </p:cNvCxnSpPr>
          <p:nvPr/>
        </p:nvCxnSpPr>
        <p:spPr>
          <a:xfrm flipH="1">
            <a:off x="1340032" y="5301208"/>
            <a:ext cx="2797935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750626-37D0-9F43-8145-7EDBEF68EEE5}"/>
              </a:ext>
            </a:extLst>
          </p:cNvPr>
          <p:cNvCxnSpPr>
            <a:cxnSpLocks/>
          </p:cNvCxnSpPr>
          <p:nvPr/>
        </p:nvCxnSpPr>
        <p:spPr>
          <a:xfrm flipH="1">
            <a:off x="4244376" y="4023674"/>
            <a:ext cx="170489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6FC340A-1340-D241-9BE2-11069AB414E8}"/>
              </a:ext>
            </a:extLst>
          </p:cNvPr>
          <p:cNvCxnSpPr>
            <a:cxnSpLocks/>
          </p:cNvCxnSpPr>
          <p:nvPr/>
        </p:nvCxnSpPr>
        <p:spPr>
          <a:xfrm flipH="1">
            <a:off x="5882905" y="3847365"/>
            <a:ext cx="170489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8C0445-66BB-9745-9DEB-E47808E52DA5}"/>
              </a:ext>
            </a:extLst>
          </p:cNvPr>
          <p:cNvSpPr txBox="1"/>
          <p:nvPr/>
        </p:nvSpPr>
        <p:spPr>
          <a:xfrm>
            <a:off x="455044" y="67866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리뷰 등록</a:t>
            </a:r>
            <a:endParaRPr kumimoji="1" lang="ko-Kore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747D31-6BBA-A44F-B546-5DFF852DA8C6}"/>
              </a:ext>
            </a:extLst>
          </p:cNvPr>
          <p:cNvSpPr txBox="1"/>
          <p:nvPr/>
        </p:nvSpPr>
        <p:spPr>
          <a:xfrm>
            <a:off x="1115616" y="5373216"/>
            <a:ext cx="2969083" cy="27699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Message : </a:t>
            </a:r>
            <a:r>
              <a:rPr kumimoji="1" lang="ko-KR" altLang="en-US" sz="1200" b="1" dirty="0"/>
              <a:t>리뷰 등록이 완료되었습니다</a:t>
            </a:r>
            <a:r>
              <a:rPr kumimoji="1" lang="en-US" altLang="ko-KR" sz="1200" b="1" dirty="0"/>
              <a:t>.</a:t>
            </a:r>
            <a:endParaRPr kumimoji="1" lang="ko-Kore-KR" altLang="en-US" sz="1200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7EEC260-6B99-1849-9CD0-10BFD1486DBA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40" name="화살표: 오른쪽 47">
              <a:extLst>
                <a:ext uri="{FF2B5EF4-FFF2-40B4-BE49-F238E27FC236}">
                  <a16:creationId xmlns:a16="http://schemas.microsoft.com/office/drawing/2014/main" id="{961069F5-1924-E242-913B-D0607E4C0189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AADC3F-6A5B-9647-BB5D-983476216D08}"/>
                </a:ext>
              </a:extLst>
            </p:cNvPr>
            <p:cNvSpPr txBox="1"/>
            <p:nvPr/>
          </p:nvSpPr>
          <p:spPr>
            <a:xfrm>
              <a:off x="400245" y="60023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리뷰 등록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063879-EFBF-1F4D-AF55-AF8B4CE081D8}"/>
              </a:ext>
            </a:extLst>
          </p:cNvPr>
          <p:cNvCxnSpPr>
            <a:cxnSpLocks/>
          </p:cNvCxnSpPr>
          <p:nvPr/>
        </p:nvCxnSpPr>
        <p:spPr>
          <a:xfrm flipV="1">
            <a:off x="5899337" y="4725144"/>
            <a:ext cx="17444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D04A1B4-262D-1A49-AA95-00F40D45683C}"/>
              </a:ext>
            </a:extLst>
          </p:cNvPr>
          <p:cNvSpPr txBox="1"/>
          <p:nvPr/>
        </p:nvSpPr>
        <p:spPr>
          <a:xfrm>
            <a:off x="6427237" y="4448145"/>
            <a:ext cx="715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Insert()</a:t>
            </a:r>
            <a:endParaRPr lang="ko-KR" altLang="en-US" sz="1200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38BE31E-643B-6545-8A01-C3D171838E6A}"/>
              </a:ext>
            </a:extLst>
          </p:cNvPr>
          <p:cNvCxnSpPr>
            <a:cxnSpLocks/>
          </p:cNvCxnSpPr>
          <p:nvPr/>
        </p:nvCxnSpPr>
        <p:spPr>
          <a:xfrm flipH="1">
            <a:off x="5882905" y="4869160"/>
            <a:ext cx="170489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EE90A4B-B2A1-EE44-9ADE-301080B69462}"/>
              </a:ext>
            </a:extLst>
          </p:cNvPr>
          <p:cNvCxnSpPr>
            <a:cxnSpLocks/>
          </p:cNvCxnSpPr>
          <p:nvPr/>
        </p:nvCxnSpPr>
        <p:spPr>
          <a:xfrm flipH="1" flipV="1">
            <a:off x="5927009" y="4398333"/>
            <a:ext cx="1629246" cy="4023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A9BCB81-3A3F-A943-AA9A-3854A76FE459}"/>
              </a:ext>
            </a:extLst>
          </p:cNvPr>
          <p:cNvSpPr txBox="1"/>
          <p:nvPr/>
        </p:nvSpPr>
        <p:spPr>
          <a:xfrm>
            <a:off x="6329283" y="3840591"/>
            <a:ext cx="895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exception</a:t>
            </a:r>
            <a:endParaRPr lang="ko-KR" altLang="en-US" sz="12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AE51AC-98F3-46BE-A3F3-FBDE7DB8CC9D}"/>
              </a:ext>
            </a:extLst>
          </p:cNvPr>
          <p:cNvGrpSpPr/>
          <p:nvPr/>
        </p:nvGrpSpPr>
        <p:grpSpPr>
          <a:xfrm>
            <a:off x="1271814" y="4149080"/>
            <a:ext cx="2864042" cy="550380"/>
            <a:chOff x="1271814" y="3986311"/>
            <a:chExt cx="2864042" cy="550380"/>
          </a:xfrm>
        </p:grpSpPr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5A6C45C-C741-7947-B63D-04E40C4DAC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814" y="3986311"/>
              <a:ext cx="286404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201717-10D4-954C-BB06-69917BCC1752}"/>
                </a:ext>
              </a:extLst>
            </p:cNvPr>
            <p:cNvSpPr txBox="1"/>
            <p:nvPr/>
          </p:nvSpPr>
          <p:spPr>
            <a:xfrm>
              <a:off x="1766705" y="4075026"/>
              <a:ext cx="1822935" cy="461665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/>
                <a:t>Message : </a:t>
              </a:r>
              <a:r>
                <a:rPr kumimoji="1" lang="ko-KR" altLang="en-US" sz="1200" b="1" dirty="0"/>
                <a:t>매장 </a:t>
              </a:r>
              <a:r>
                <a:rPr kumimoji="1" lang="ko-KR" altLang="en-US" sz="1200" b="1" dirty="0" err="1"/>
                <a:t>미방문</a:t>
              </a:r>
              <a:endParaRPr kumimoji="1" lang="en-US" altLang="ko-KR" sz="1200" b="1" dirty="0"/>
            </a:p>
            <a:p>
              <a:r>
                <a:rPr kumimoji="1" lang="en-US" altLang="en-US" sz="1200" b="1" dirty="0"/>
                <a:t>Message : 24</a:t>
              </a:r>
              <a:r>
                <a:rPr kumimoji="1" lang="ko-KR" altLang="en-US" sz="1200" b="1" dirty="0"/>
                <a:t>시간 초과</a:t>
              </a:r>
              <a:endParaRPr kumimoji="1" lang="ko-Kore-KR" altLang="en-US" sz="1200" b="1" dirty="0"/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E07B89-7265-224B-9F00-30366F00913C}"/>
              </a:ext>
            </a:extLst>
          </p:cNvPr>
          <p:cNvCxnSpPr>
            <a:cxnSpLocks/>
          </p:cNvCxnSpPr>
          <p:nvPr/>
        </p:nvCxnSpPr>
        <p:spPr>
          <a:xfrm>
            <a:off x="2467867" y="2321934"/>
            <a:ext cx="1747980" cy="8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7E07F84-96D8-A741-9D52-3868F90A3253}"/>
              </a:ext>
            </a:extLst>
          </p:cNvPr>
          <p:cNvSpPr txBox="1"/>
          <p:nvPr/>
        </p:nvSpPr>
        <p:spPr>
          <a:xfrm>
            <a:off x="2922915" y="2085053"/>
            <a:ext cx="763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insert( 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C447EBF-C83C-194B-B4B3-09BB4FCA31AD}"/>
              </a:ext>
            </a:extLst>
          </p:cNvPr>
          <p:cNvCxnSpPr>
            <a:cxnSpLocks/>
          </p:cNvCxnSpPr>
          <p:nvPr/>
        </p:nvCxnSpPr>
        <p:spPr>
          <a:xfrm flipH="1" flipV="1">
            <a:off x="1266541" y="2455126"/>
            <a:ext cx="2864042" cy="1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A67B0EC-4DAA-2349-BD2B-553B14973008}"/>
              </a:ext>
            </a:extLst>
          </p:cNvPr>
          <p:cNvCxnSpPr>
            <a:cxnSpLocks/>
          </p:cNvCxnSpPr>
          <p:nvPr/>
        </p:nvCxnSpPr>
        <p:spPr>
          <a:xfrm flipV="1">
            <a:off x="1340032" y="2962480"/>
            <a:ext cx="1132066" cy="6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640441B-2198-A84C-93F9-48CD065A4B85}"/>
              </a:ext>
            </a:extLst>
          </p:cNvPr>
          <p:cNvSpPr txBox="1"/>
          <p:nvPr/>
        </p:nvSpPr>
        <p:spPr>
          <a:xfrm>
            <a:off x="1326966" y="2685481"/>
            <a:ext cx="124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/review: POST</a:t>
            </a:r>
            <a:endParaRPr lang="ko-KR" alt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1002C0-4848-7043-84B1-B4FF460AA17C}"/>
              </a:ext>
            </a:extLst>
          </p:cNvPr>
          <p:cNvSpPr txBox="1"/>
          <p:nvPr/>
        </p:nvSpPr>
        <p:spPr>
          <a:xfrm>
            <a:off x="2542806" y="2460433"/>
            <a:ext cx="124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작성 폼</a:t>
            </a:r>
          </a:p>
        </p:txBody>
      </p:sp>
    </p:spTree>
    <p:extLst>
      <p:ext uri="{BB962C8B-B14F-4D97-AF65-F5344CB8AC3E}">
        <p14:creationId xmlns:p14="http://schemas.microsoft.com/office/powerpoint/2010/main" val="2757075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971EFE-3A71-8C42-B937-97944781A0A3}"/>
              </a:ext>
            </a:extLst>
          </p:cNvPr>
          <p:cNvSpPr/>
          <p:nvPr/>
        </p:nvSpPr>
        <p:spPr>
          <a:xfrm>
            <a:off x="1739548" y="1200133"/>
            <a:ext cx="1482564" cy="63654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Dispatcher Servlet</a:t>
            </a:r>
            <a:endParaRPr lang="ko-KR" altLang="en-US" sz="1200" b="1" dirty="0"/>
          </a:p>
        </p:txBody>
      </p:sp>
      <p:cxnSp>
        <p:nvCxnSpPr>
          <p:cNvPr id="12" name="직선 연결선 7">
            <a:extLst>
              <a:ext uri="{FF2B5EF4-FFF2-40B4-BE49-F238E27FC236}">
                <a16:creationId xmlns:a16="http://schemas.microsoft.com/office/drawing/2014/main" id="{BD297C70-2499-A14C-9EBF-FC8880BDEDD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464714" y="1836680"/>
            <a:ext cx="16116" cy="45456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F7AB27-1BD1-D044-9FF1-4EBDA113EA8D}"/>
              </a:ext>
            </a:extLst>
          </p:cNvPr>
          <p:cNvSpPr/>
          <p:nvPr/>
        </p:nvSpPr>
        <p:spPr>
          <a:xfrm>
            <a:off x="3459805" y="1200133"/>
            <a:ext cx="1482564" cy="63654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ReviewController</a:t>
            </a:r>
            <a:endParaRPr lang="ko-KR" altLang="en-US" sz="1200" b="1" dirty="0"/>
          </a:p>
        </p:txBody>
      </p:sp>
      <p:cxnSp>
        <p:nvCxnSpPr>
          <p:cNvPr id="15" name="직선 연결선 10">
            <a:extLst>
              <a:ext uri="{FF2B5EF4-FFF2-40B4-BE49-F238E27FC236}">
                <a16:creationId xmlns:a16="http://schemas.microsoft.com/office/drawing/2014/main" id="{EB9A5A08-F6B1-634F-9EE8-5D3B41C9BE2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184971" y="1836680"/>
            <a:ext cx="16116" cy="45456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00C0DC-FACC-4346-97FD-EFA8A4C75D1B}"/>
              </a:ext>
            </a:extLst>
          </p:cNvPr>
          <p:cNvSpPr/>
          <p:nvPr/>
        </p:nvSpPr>
        <p:spPr>
          <a:xfrm>
            <a:off x="5180062" y="1200133"/>
            <a:ext cx="1482564" cy="63654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/>
              <a:t>NaechlinListService</a:t>
            </a:r>
            <a:endParaRPr lang="ko-KR" altLang="en-US" sz="1050" b="1" dirty="0"/>
          </a:p>
        </p:txBody>
      </p:sp>
      <p:cxnSp>
        <p:nvCxnSpPr>
          <p:cNvPr id="19" name="직선 연결선 20">
            <a:extLst>
              <a:ext uri="{FF2B5EF4-FFF2-40B4-BE49-F238E27FC236}">
                <a16:creationId xmlns:a16="http://schemas.microsoft.com/office/drawing/2014/main" id="{8D6CC40A-9307-2646-BF6E-581E8D87C96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5228" y="1836680"/>
            <a:ext cx="16116" cy="45456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C3D617-C256-3749-AFB0-B9FC0AD76819}"/>
              </a:ext>
            </a:extLst>
          </p:cNvPr>
          <p:cNvSpPr/>
          <p:nvPr/>
        </p:nvSpPr>
        <p:spPr>
          <a:xfrm>
            <a:off x="6900319" y="1200133"/>
            <a:ext cx="1482564" cy="63654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ReviewDAO</a:t>
            </a:r>
            <a:endParaRPr lang="ko-KR" altLang="en-US" sz="1200" b="1" dirty="0"/>
          </a:p>
        </p:txBody>
      </p:sp>
      <p:cxnSp>
        <p:nvCxnSpPr>
          <p:cNvPr id="21" name="직선 연결선 22">
            <a:extLst>
              <a:ext uri="{FF2B5EF4-FFF2-40B4-BE49-F238E27FC236}">
                <a16:creationId xmlns:a16="http://schemas.microsoft.com/office/drawing/2014/main" id="{CD448EB8-4F92-3849-B21D-FAD1C660685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625486" y="1836680"/>
            <a:ext cx="16116" cy="45456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A160EB-B874-C04D-B48A-8A8EAD2B997A}"/>
              </a:ext>
            </a:extLst>
          </p:cNvPr>
          <p:cNvCxnSpPr>
            <a:cxnSpLocks/>
          </p:cNvCxnSpPr>
          <p:nvPr/>
        </p:nvCxnSpPr>
        <p:spPr>
          <a:xfrm flipV="1">
            <a:off x="1332648" y="2392144"/>
            <a:ext cx="1132066" cy="6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83AC5C-5978-5B4C-B38C-75821DCAAC97}"/>
              </a:ext>
            </a:extLst>
          </p:cNvPr>
          <p:cNvSpPr txBox="1"/>
          <p:nvPr/>
        </p:nvSpPr>
        <p:spPr>
          <a:xfrm>
            <a:off x="1483724" y="1928491"/>
            <a:ext cx="96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GET</a:t>
            </a:r>
          </a:p>
          <a:p>
            <a:r>
              <a:rPr lang="en-US" altLang="ko-KR" sz="1200" b="1" dirty="0"/>
              <a:t>/</a:t>
            </a:r>
            <a:r>
              <a:rPr lang="en-US" altLang="ko-KR" sz="1200" b="1" dirty="0" err="1"/>
              <a:t>naechelin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8325CE-6216-3D43-83CE-BA2739215F03}"/>
              </a:ext>
            </a:extLst>
          </p:cNvPr>
          <p:cNvSpPr txBox="1"/>
          <p:nvPr/>
        </p:nvSpPr>
        <p:spPr>
          <a:xfrm>
            <a:off x="2746195" y="2419054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naechelinList</a:t>
            </a:r>
            <a:r>
              <a:rPr lang="en-US" altLang="ko-KR" sz="1200" b="1" dirty="0"/>
              <a:t>( 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22DC3B-087A-7746-851A-11F96315390F}"/>
              </a:ext>
            </a:extLst>
          </p:cNvPr>
          <p:cNvSpPr txBox="1"/>
          <p:nvPr/>
        </p:nvSpPr>
        <p:spPr>
          <a:xfrm>
            <a:off x="1499336" y="4200058"/>
            <a:ext cx="2661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Message : </a:t>
            </a:r>
            <a:r>
              <a:rPr lang="ko-KR" altLang="en-US" sz="1200" b="1" dirty="0" err="1"/>
              <a:t>내슐랭</a:t>
            </a:r>
            <a:r>
              <a:rPr lang="ko-KR" altLang="en-US" sz="1200" b="1" dirty="0"/>
              <a:t> 목록이 비어있다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6CC86ED-7541-DB44-894B-13C19A1D6742}"/>
              </a:ext>
            </a:extLst>
          </p:cNvPr>
          <p:cNvCxnSpPr>
            <a:cxnSpLocks/>
          </p:cNvCxnSpPr>
          <p:nvPr/>
        </p:nvCxnSpPr>
        <p:spPr>
          <a:xfrm flipH="1">
            <a:off x="1340546" y="4149080"/>
            <a:ext cx="2844267" cy="1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BE9874-AFF1-1B41-996D-F92CC71A9CB2}"/>
              </a:ext>
            </a:extLst>
          </p:cNvPr>
          <p:cNvSpPr/>
          <p:nvPr/>
        </p:nvSpPr>
        <p:spPr>
          <a:xfrm>
            <a:off x="4150726" y="2553030"/>
            <a:ext cx="98041" cy="2532154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5A8EB2C-F9DE-4E42-9D01-2EDCEB82641A}"/>
              </a:ext>
            </a:extLst>
          </p:cNvPr>
          <p:cNvCxnSpPr>
            <a:cxnSpLocks/>
          </p:cNvCxnSpPr>
          <p:nvPr/>
        </p:nvCxnSpPr>
        <p:spPr>
          <a:xfrm flipV="1">
            <a:off x="2483646" y="2672071"/>
            <a:ext cx="172831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2957D0-DD5B-D643-A048-DEC12648D732}"/>
              </a:ext>
            </a:extLst>
          </p:cNvPr>
          <p:cNvCxnSpPr>
            <a:cxnSpLocks/>
          </p:cNvCxnSpPr>
          <p:nvPr/>
        </p:nvCxnSpPr>
        <p:spPr>
          <a:xfrm flipV="1">
            <a:off x="4148008" y="2857944"/>
            <a:ext cx="17444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600CC-B8DD-8748-BD35-85A1DFA93349}"/>
              </a:ext>
            </a:extLst>
          </p:cNvPr>
          <p:cNvSpPr/>
          <p:nvPr/>
        </p:nvSpPr>
        <p:spPr>
          <a:xfrm>
            <a:off x="5851991" y="2553029"/>
            <a:ext cx="119359" cy="2530979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30CE99-5301-9346-AFA1-DC88985DFE85}"/>
              </a:ext>
            </a:extLst>
          </p:cNvPr>
          <p:cNvSpPr/>
          <p:nvPr/>
        </p:nvSpPr>
        <p:spPr>
          <a:xfrm>
            <a:off x="7601314" y="2553029"/>
            <a:ext cx="74177" cy="2530975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1A067BE-3853-CF4D-A137-7A1EF302F729}"/>
              </a:ext>
            </a:extLst>
          </p:cNvPr>
          <p:cNvCxnSpPr>
            <a:cxnSpLocks/>
          </p:cNvCxnSpPr>
          <p:nvPr/>
        </p:nvCxnSpPr>
        <p:spPr>
          <a:xfrm flipV="1">
            <a:off x="5921502" y="3133433"/>
            <a:ext cx="17444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2F9AF6E-6F09-004D-BC53-B5087345EB70}"/>
              </a:ext>
            </a:extLst>
          </p:cNvPr>
          <p:cNvSpPr txBox="1"/>
          <p:nvPr/>
        </p:nvSpPr>
        <p:spPr>
          <a:xfrm>
            <a:off x="4719312" y="2604913"/>
            <a:ext cx="1008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doService</a:t>
            </a:r>
            <a:r>
              <a:rPr lang="en-US" altLang="ko-KR" sz="1200" b="1" dirty="0"/>
              <a:t>()</a:t>
            </a:r>
            <a:endParaRPr lang="ko-KR" altLang="en-US" sz="12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788B8C-6DA4-B64A-80A5-4D8371CA9B3E}"/>
              </a:ext>
            </a:extLst>
          </p:cNvPr>
          <p:cNvSpPr txBox="1"/>
          <p:nvPr/>
        </p:nvSpPr>
        <p:spPr>
          <a:xfrm>
            <a:off x="6238932" y="2880056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naechelinList</a:t>
            </a:r>
            <a:r>
              <a:rPr lang="en-US" altLang="ko-KR" sz="1200" b="1" dirty="0"/>
              <a:t>()</a:t>
            </a:r>
            <a:endParaRPr lang="ko-KR" altLang="en-US" sz="1200" b="1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F757F8D-B5AB-8440-9D77-49388E37F1A2}"/>
              </a:ext>
            </a:extLst>
          </p:cNvPr>
          <p:cNvCxnSpPr>
            <a:cxnSpLocks/>
          </p:cNvCxnSpPr>
          <p:nvPr/>
        </p:nvCxnSpPr>
        <p:spPr>
          <a:xfrm flipH="1">
            <a:off x="4181431" y="4714810"/>
            <a:ext cx="170489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9F7DD1F-7C9B-074A-B7FF-385ECE7B9D8F}"/>
              </a:ext>
            </a:extLst>
          </p:cNvPr>
          <p:cNvSpPr txBox="1"/>
          <p:nvPr/>
        </p:nvSpPr>
        <p:spPr>
          <a:xfrm>
            <a:off x="4289721" y="4754429"/>
            <a:ext cx="1599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List&lt;</a:t>
            </a:r>
            <a:r>
              <a:rPr lang="en-US" altLang="ko-KR" sz="1200" b="1" dirty="0" err="1"/>
              <a:t>NaechelinVO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9654698-153B-FB4C-A651-531D76E295FE}"/>
              </a:ext>
            </a:extLst>
          </p:cNvPr>
          <p:cNvCxnSpPr>
            <a:cxnSpLocks/>
          </p:cNvCxnSpPr>
          <p:nvPr/>
        </p:nvCxnSpPr>
        <p:spPr>
          <a:xfrm flipH="1">
            <a:off x="1335673" y="5038639"/>
            <a:ext cx="2797935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2646792-5257-4440-87F0-55EB3C49A285}"/>
              </a:ext>
            </a:extLst>
          </p:cNvPr>
          <p:cNvSpPr txBox="1"/>
          <p:nvPr/>
        </p:nvSpPr>
        <p:spPr>
          <a:xfrm>
            <a:off x="2559014" y="5084018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내슐랭</a:t>
            </a:r>
            <a:r>
              <a:rPr lang="ko-KR" altLang="en-US" sz="1200" b="1" dirty="0"/>
              <a:t> 매장 출력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0BB7010-F88D-7244-A8C2-BCF140D5A303}"/>
              </a:ext>
            </a:extLst>
          </p:cNvPr>
          <p:cNvCxnSpPr>
            <a:cxnSpLocks/>
          </p:cNvCxnSpPr>
          <p:nvPr/>
        </p:nvCxnSpPr>
        <p:spPr>
          <a:xfrm flipH="1">
            <a:off x="5905070" y="4427763"/>
            <a:ext cx="170489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D9A72A1-EE66-204E-AF97-814FB849E94E}"/>
              </a:ext>
            </a:extLst>
          </p:cNvPr>
          <p:cNvSpPr txBox="1"/>
          <p:nvPr/>
        </p:nvSpPr>
        <p:spPr>
          <a:xfrm>
            <a:off x="6155503" y="4477430"/>
            <a:ext cx="1599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List&lt;</a:t>
            </a:r>
            <a:r>
              <a:rPr lang="en-US" altLang="ko-KR" sz="1200" b="1" dirty="0" err="1"/>
              <a:t>NaechelinVO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750626-37D0-9F43-8145-7EDBEF68EEE5}"/>
              </a:ext>
            </a:extLst>
          </p:cNvPr>
          <p:cNvCxnSpPr>
            <a:cxnSpLocks/>
          </p:cNvCxnSpPr>
          <p:nvPr/>
        </p:nvCxnSpPr>
        <p:spPr>
          <a:xfrm flipH="1">
            <a:off x="4175158" y="3861048"/>
            <a:ext cx="170489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6FC340A-1340-D241-9BE2-11069AB414E8}"/>
              </a:ext>
            </a:extLst>
          </p:cNvPr>
          <p:cNvCxnSpPr>
            <a:cxnSpLocks/>
          </p:cNvCxnSpPr>
          <p:nvPr/>
        </p:nvCxnSpPr>
        <p:spPr>
          <a:xfrm flipH="1">
            <a:off x="5892437" y="3645024"/>
            <a:ext cx="170489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6FDA16-5FFA-EE49-9ADC-41858D003BC1}"/>
              </a:ext>
            </a:extLst>
          </p:cNvPr>
          <p:cNvSpPr txBox="1"/>
          <p:nvPr/>
        </p:nvSpPr>
        <p:spPr>
          <a:xfrm>
            <a:off x="455044" y="67866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내슐랭</a:t>
            </a:r>
            <a:r>
              <a:rPr kumimoji="1" lang="ko-KR" altLang="en-US" b="1" dirty="0"/>
              <a:t> 목록 출력</a:t>
            </a:r>
            <a:endParaRPr kumimoji="1" lang="ko-Kore-KR" altLang="en-US" b="1" dirty="0"/>
          </a:p>
        </p:txBody>
      </p:sp>
      <p:pic>
        <p:nvPicPr>
          <p:cNvPr id="38" name="그래픽 37" descr="사용자">
            <a:extLst>
              <a:ext uri="{FF2B5EF4-FFF2-40B4-BE49-F238E27FC236}">
                <a16:creationId xmlns:a16="http://schemas.microsoft.com/office/drawing/2014/main" id="{C2C28028-0724-7B49-BBE9-1462C55D9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120" y="1965920"/>
            <a:ext cx="685800" cy="6858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C47A59-9219-F541-8DEE-232009BD08B7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40" name="화살표: 오른쪽 47">
              <a:extLst>
                <a:ext uri="{FF2B5EF4-FFF2-40B4-BE49-F238E27FC236}">
                  <a16:creationId xmlns:a16="http://schemas.microsoft.com/office/drawing/2014/main" id="{2CDB9455-CB03-3440-98D5-6399159F49AF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3E5875A-3CB3-D74E-8834-0BA6B819B942}"/>
                </a:ext>
              </a:extLst>
            </p:cNvPr>
            <p:cNvSpPr txBox="1"/>
            <p:nvPr/>
          </p:nvSpPr>
          <p:spPr>
            <a:xfrm>
              <a:off x="400245" y="600231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bg1"/>
                  </a:solidFill>
                </a:rPr>
                <a:t>내슐랭</a:t>
              </a:r>
              <a:r>
                <a:rPr kumimoji="1" lang="ko-KR" altLang="en-US" b="1" dirty="0">
                  <a:solidFill>
                    <a:schemeClr val="bg1"/>
                  </a:solidFill>
                </a:rPr>
                <a:t> 목록 보기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44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55F7B-E39A-0A4B-8C3B-0A6F15C6C1B0}"/>
              </a:ext>
            </a:extLst>
          </p:cNvPr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0945D2-52B7-4CEE-869B-0F2256BD24BF}"/>
              </a:ext>
            </a:extLst>
          </p:cNvPr>
          <p:cNvSpPr txBox="1"/>
          <p:nvPr/>
        </p:nvSpPr>
        <p:spPr>
          <a:xfrm>
            <a:off x="526323" y="1781139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9" name="직선 연결선 10">
            <a:extLst>
              <a:ext uri="{FF2B5EF4-FFF2-40B4-BE49-F238E27FC236}">
                <a16:creationId xmlns:a16="http://schemas.microsoft.com/office/drawing/2014/main" id="{112F8364-EBA8-4F31-A3CA-152916F49C77}"/>
              </a:ext>
            </a:extLst>
          </p:cNvPr>
          <p:cNvCxnSpPr>
            <a:cxnSpLocks/>
          </p:cNvCxnSpPr>
          <p:nvPr/>
        </p:nvCxnSpPr>
        <p:spPr>
          <a:xfrm>
            <a:off x="528919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11">
            <a:extLst>
              <a:ext uri="{FF2B5EF4-FFF2-40B4-BE49-F238E27FC236}">
                <a16:creationId xmlns:a16="http://schemas.microsoft.com/office/drawing/2014/main" id="{BEA039CA-0918-4CB2-84BA-A8B6D6103F2E}"/>
              </a:ext>
            </a:extLst>
          </p:cNvPr>
          <p:cNvCxnSpPr>
            <a:cxnSpLocks/>
          </p:cNvCxnSpPr>
          <p:nvPr/>
        </p:nvCxnSpPr>
        <p:spPr>
          <a:xfrm>
            <a:off x="2195736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2">
            <a:extLst>
              <a:ext uri="{FF2B5EF4-FFF2-40B4-BE49-F238E27FC236}">
                <a16:creationId xmlns:a16="http://schemas.microsoft.com/office/drawing/2014/main" id="{B16F51F8-8503-48CF-99D4-51D4313B73DC}"/>
              </a:ext>
            </a:extLst>
          </p:cNvPr>
          <p:cNvCxnSpPr>
            <a:cxnSpLocks/>
          </p:cNvCxnSpPr>
          <p:nvPr/>
        </p:nvCxnSpPr>
        <p:spPr>
          <a:xfrm>
            <a:off x="3923928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3">
            <a:extLst>
              <a:ext uri="{FF2B5EF4-FFF2-40B4-BE49-F238E27FC236}">
                <a16:creationId xmlns:a16="http://schemas.microsoft.com/office/drawing/2014/main" id="{65CFDAED-FFEA-44BF-B734-C35AFFFF35AF}"/>
              </a:ext>
            </a:extLst>
          </p:cNvPr>
          <p:cNvCxnSpPr>
            <a:cxnSpLocks/>
          </p:cNvCxnSpPr>
          <p:nvPr/>
        </p:nvCxnSpPr>
        <p:spPr>
          <a:xfrm>
            <a:off x="565212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04626F-9149-497C-AA24-73896F3A788D}"/>
              </a:ext>
            </a:extLst>
          </p:cNvPr>
          <p:cNvSpPr txBox="1"/>
          <p:nvPr/>
        </p:nvSpPr>
        <p:spPr>
          <a:xfrm>
            <a:off x="363562" y="27954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A93AD5-F577-411D-B92B-1F1B61222CE4}"/>
              </a:ext>
            </a:extLst>
          </p:cNvPr>
          <p:cNvSpPr txBox="1"/>
          <p:nvPr/>
        </p:nvSpPr>
        <p:spPr>
          <a:xfrm>
            <a:off x="1897071" y="27954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벤치마킹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226C6-3DA2-4D6B-9101-26A2519D368C}"/>
              </a:ext>
            </a:extLst>
          </p:cNvPr>
          <p:cNvSpPr txBox="1"/>
          <p:nvPr/>
        </p:nvSpPr>
        <p:spPr>
          <a:xfrm>
            <a:off x="3563888" y="27954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역할분담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A8346D-FD3D-437C-9911-75C63403142C}"/>
              </a:ext>
            </a:extLst>
          </p:cNvPr>
          <p:cNvSpPr txBox="1"/>
          <p:nvPr/>
        </p:nvSpPr>
        <p:spPr>
          <a:xfrm>
            <a:off x="5076564" y="27954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사용 기술 정리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6CFA9-9739-461E-AB66-1E5CDD8C9410}"/>
              </a:ext>
            </a:extLst>
          </p:cNvPr>
          <p:cNvSpPr txBox="1"/>
          <p:nvPr/>
        </p:nvSpPr>
        <p:spPr>
          <a:xfrm>
            <a:off x="384903" y="38610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06	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1" name="직선 연결선 32">
            <a:extLst>
              <a:ext uri="{FF2B5EF4-FFF2-40B4-BE49-F238E27FC236}">
                <a16:creationId xmlns:a16="http://schemas.microsoft.com/office/drawing/2014/main" id="{4C325895-57C6-4934-B9E1-3A6DA13E117F}"/>
              </a:ext>
            </a:extLst>
          </p:cNvPr>
          <p:cNvCxnSpPr/>
          <p:nvPr/>
        </p:nvCxnSpPr>
        <p:spPr>
          <a:xfrm>
            <a:off x="528919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16">
            <a:extLst>
              <a:ext uri="{FF2B5EF4-FFF2-40B4-BE49-F238E27FC236}">
                <a16:creationId xmlns:a16="http://schemas.microsoft.com/office/drawing/2014/main" id="{AA1D3A16-0963-4378-8F64-D61BA1839C6D}"/>
              </a:ext>
            </a:extLst>
          </p:cNvPr>
          <p:cNvCxnSpPr/>
          <p:nvPr/>
        </p:nvCxnSpPr>
        <p:spPr>
          <a:xfrm>
            <a:off x="2267744" y="483606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6563DD-F113-4B11-A245-2EB368314F02}"/>
              </a:ext>
            </a:extLst>
          </p:cNvPr>
          <p:cNvSpPr txBox="1"/>
          <p:nvPr/>
        </p:nvSpPr>
        <p:spPr>
          <a:xfrm>
            <a:off x="2185103" y="48932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영상 시연</a:t>
            </a:r>
          </a:p>
        </p:txBody>
      </p:sp>
      <p:cxnSp>
        <p:nvCxnSpPr>
          <p:cNvPr id="45" name="직선 연결선 13">
            <a:extLst>
              <a:ext uri="{FF2B5EF4-FFF2-40B4-BE49-F238E27FC236}">
                <a16:creationId xmlns:a16="http://schemas.microsoft.com/office/drawing/2014/main" id="{C9AED9D1-E67B-4D67-9927-13074BD52958}"/>
              </a:ext>
            </a:extLst>
          </p:cNvPr>
          <p:cNvCxnSpPr>
            <a:cxnSpLocks/>
          </p:cNvCxnSpPr>
          <p:nvPr/>
        </p:nvCxnSpPr>
        <p:spPr>
          <a:xfrm>
            <a:off x="727230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B6D7A5-D103-4C1E-9161-E7C25110D9D6}"/>
              </a:ext>
            </a:extLst>
          </p:cNvPr>
          <p:cNvSpPr txBox="1"/>
          <p:nvPr/>
        </p:nvSpPr>
        <p:spPr>
          <a:xfrm>
            <a:off x="6750496" y="279544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시스템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  <a:p>
            <a:pPr algn="ctr"/>
            <a:r>
              <a:rPr lang="ko-KR" altLang="en-US" b="1" spc="-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아키텍쳐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2660E-82D0-4D88-BAA0-FBE6A31074D1}"/>
              </a:ext>
            </a:extLst>
          </p:cNvPr>
          <p:cNvSpPr txBox="1"/>
          <p:nvPr/>
        </p:nvSpPr>
        <p:spPr>
          <a:xfrm>
            <a:off x="363562" y="4893260"/>
            <a:ext cx="161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세부 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44377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nechelin1">
            <a:hlinkClick r:id="" action="ppaction://media"/>
            <a:extLst>
              <a:ext uri="{FF2B5EF4-FFF2-40B4-BE49-F238E27FC236}">
                <a16:creationId xmlns:a16="http://schemas.microsoft.com/office/drawing/2014/main" id="{205607C7-87B8-451A-8FE0-B481098172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528" y="1229415"/>
            <a:ext cx="8435993" cy="529592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D56FFCF-FFE8-4BFE-BCEC-512BC35CFBC3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53D4-91FF-40BB-B246-2A22933D9BAB}"/>
              </a:ext>
            </a:extLst>
          </p:cNvPr>
          <p:cNvSpPr txBox="1"/>
          <p:nvPr/>
        </p:nvSpPr>
        <p:spPr>
          <a:xfrm>
            <a:off x="3995936" y="50642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화살표: 오른쪽 47">
            <a:extLst>
              <a:ext uri="{FF2B5EF4-FFF2-40B4-BE49-F238E27FC236}">
                <a16:creationId xmlns:a16="http://schemas.microsoft.com/office/drawing/2014/main" id="{10DD90BC-67C2-4EE0-80DD-B564F3E65A7B}"/>
              </a:ext>
            </a:extLst>
          </p:cNvPr>
          <p:cNvSpPr/>
          <p:nvPr/>
        </p:nvSpPr>
        <p:spPr>
          <a:xfrm>
            <a:off x="267636" y="488912"/>
            <a:ext cx="2720188" cy="630429"/>
          </a:xfrm>
          <a:prstGeom prst="rightArrow">
            <a:avLst>
              <a:gd name="adj1" fmla="val 81274"/>
              <a:gd name="adj2" fmla="val 50000"/>
            </a:avLst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고객 화면</a:t>
            </a:r>
          </a:p>
        </p:txBody>
      </p:sp>
    </p:spTree>
    <p:extLst>
      <p:ext uri="{BB962C8B-B14F-4D97-AF65-F5344CB8AC3E}">
        <p14:creationId xmlns:p14="http://schemas.microsoft.com/office/powerpoint/2010/main" val="151669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1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nechelin1">
            <a:hlinkClick r:id="" action="ppaction://media"/>
            <a:extLst>
              <a:ext uri="{FF2B5EF4-FFF2-40B4-BE49-F238E27FC236}">
                <a16:creationId xmlns:a16="http://schemas.microsoft.com/office/drawing/2014/main" id="{205607C7-87B8-451A-8FE0-B481098172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528" y="1229415"/>
            <a:ext cx="8435993" cy="5295929"/>
          </a:xfrm>
          <a:prstGeom prst="rect">
            <a:avLst/>
          </a:prstGeom>
        </p:spPr>
      </p:pic>
      <p:pic>
        <p:nvPicPr>
          <p:cNvPr id="6" name="nechelin2">
            <a:hlinkClick r:id="" action="ppaction://media"/>
            <a:extLst>
              <a:ext uri="{FF2B5EF4-FFF2-40B4-BE49-F238E27FC236}">
                <a16:creationId xmlns:a16="http://schemas.microsoft.com/office/drawing/2014/main" id="{36B39622-127E-4F79-B70A-F5068BD623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6069" y="1269339"/>
            <a:ext cx="8372396" cy="525600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9F77410-EF71-4542-BC24-4384E1C522F9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4D58C-82CF-42FD-BDE1-674E64F263E8}"/>
              </a:ext>
            </a:extLst>
          </p:cNvPr>
          <p:cNvSpPr txBox="1"/>
          <p:nvPr/>
        </p:nvSpPr>
        <p:spPr>
          <a:xfrm>
            <a:off x="3995936" y="50642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화살표: 오른쪽 47">
            <a:extLst>
              <a:ext uri="{FF2B5EF4-FFF2-40B4-BE49-F238E27FC236}">
                <a16:creationId xmlns:a16="http://schemas.microsoft.com/office/drawing/2014/main" id="{7F1DEB95-B0EF-4492-88C7-EBBDBE7E9044}"/>
              </a:ext>
            </a:extLst>
          </p:cNvPr>
          <p:cNvSpPr/>
          <p:nvPr/>
        </p:nvSpPr>
        <p:spPr>
          <a:xfrm>
            <a:off x="267636" y="488912"/>
            <a:ext cx="2720188" cy="630429"/>
          </a:xfrm>
          <a:prstGeom prst="rightArrow">
            <a:avLst>
              <a:gd name="adj1" fmla="val 81274"/>
              <a:gd name="adj2" fmla="val 50000"/>
            </a:avLst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점주 화면</a:t>
            </a:r>
          </a:p>
        </p:txBody>
      </p:sp>
    </p:spTree>
    <p:extLst>
      <p:ext uri="{BB962C8B-B14F-4D97-AF65-F5344CB8AC3E}">
        <p14:creationId xmlns:p14="http://schemas.microsoft.com/office/powerpoint/2010/main" val="2871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1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C3A88D-4EE4-47D9-B8AC-92A4010D7732}"/>
              </a:ext>
            </a:extLst>
          </p:cNvPr>
          <p:cNvSpPr/>
          <p:nvPr/>
        </p:nvSpPr>
        <p:spPr>
          <a:xfrm>
            <a:off x="2699792" y="1658276"/>
            <a:ext cx="3858956" cy="385895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04D1E-80B3-4F37-9B6F-80D5322C37FF}"/>
              </a:ext>
            </a:extLst>
          </p:cNvPr>
          <p:cNvSpPr txBox="1"/>
          <p:nvPr/>
        </p:nvSpPr>
        <p:spPr>
          <a:xfrm>
            <a:off x="2699792" y="2903458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C428D-0E31-462F-8400-5437725B5801}"/>
              </a:ext>
            </a:extLst>
          </p:cNvPr>
          <p:cNvSpPr txBox="1"/>
          <p:nvPr/>
        </p:nvSpPr>
        <p:spPr>
          <a:xfrm>
            <a:off x="3995936" y="50642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87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사람, 줄무늬, 서있는, 쥐고있는이(가) 표시된 사진&#10;&#10;자동 생성된 설명">
            <a:extLst>
              <a:ext uri="{FF2B5EF4-FFF2-40B4-BE49-F238E27FC236}">
                <a16:creationId xmlns:a16="http://schemas.microsoft.com/office/drawing/2014/main" id="{7FA25CB8-4865-B94B-A4E3-A55400EBCA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8353" y="4133692"/>
            <a:ext cx="689591" cy="225684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F7A878-1EF8-614C-A4BE-7A6FB2697002}"/>
              </a:ext>
            </a:extLst>
          </p:cNvPr>
          <p:cNvSpPr txBox="1"/>
          <p:nvPr/>
        </p:nvSpPr>
        <p:spPr>
          <a:xfrm>
            <a:off x="363811" y="53424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문제</a:t>
            </a:r>
            <a:r>
              <a:rPr kumimoji="1" lang="ko-KR" altLang="en-US" sz="2800" b="1" dirty="0"/>
              <a:t> 해결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D5C3D-B744-394F-9E52-398866D58107}"/>
              </a:ext>
            </a:extLst>
          </p:cNvPr>
          <p:cNvSpPr txBox="1"/>
          <p:nvPr/>
        </p:nvSpPr>
        <p:spPr>
          <a:xfrm>
            <a:off x="3570114" y="3429000"/>
            <a:ext cx="439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/>
              <a:t>?</a:t>
            </a:r>
            <a:endParaRPr kumimoji="1" lang="ko-Kore-KR" altLang="en-US" sz="4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511A0C8-BE6D-A047-B09D-FD95DF6F31C8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56" name="화살표: 오른쪽 47">
              <a:extLst>
                <a:ext uri="{FF2B5EF4-FFF2-40B4-BE49-F238E27FC236}">
                  <a16:creationId xmlns:a16="http://schemas.microsoft.com/office/drawing/2014/main" id="{828DE235-78B0-AD4B-A731-E16E728F0594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0694C9-14ED-9E48-9B72-7C1DD6FC04BB}"/>
                </a:ext>
              </a:extLst>
            </p:cNvPr>
            <p:cNvSpPr txBox="1"/>
            <p:nvPr/>
          </p:nvSpPr>
          <p:spPr>
            <a:xfrm>
              <a:off x="400245" y="600231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문제점</a:t>
              </a:r>
              <a:r>
                <a:rPr kumimoji="1" lang="en-US" altLang="ko-KR" b="1" dirty="0">
                  <a:solidFill>
                    <a:schemeClr val="bg1"/>
                  </a:solidFill>
                </a:rPr>
                <a:t>2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E89E76E-5F75-F94C-8223-B184A4F96D54}"/>
              </a:ext>
            </a:extLst>
          </p:cNvPr>
          <p:cNvSpPr txBox="1"/>
          <p:nvPr/>
        </p:nvSpPr>
        <p:spPr>
          <a:xfrm>
            <a:off x="827584" y="3694634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맛있는</a:t>
            </a:r>
            <a:r>
              <a:rPr kumimoji="1" lang="ko-KR" altLang="en-US" b="1" dirty="0"/>
              <a:t> 밥집이 어디 있을까</a:t>
            </a:r>
            <a:endParaRPr kumimoji="1" lang="ko-Kore-KR" altLang="en-US" b="1" dirty="0"/>
          </a:p>
        </p:txBody>
      </p:sp>
      <p:sp>
        <p:nvSpPr>
          <p:cNvPr id="29" name="구름 모양 설명선[C] 28">
            <a:extLst>
              <a:ext uri="{FF2B5EF4-FFF2-40B4-BE49-F238E27FC236}">
                <a16:creationId xmlns:a16="http://schemas.microsoft.com/office/drawing/2014/main" id="{F7C2AE8C-0082-7A4E-BF96-44EE76B9BB04}"/>
              </a:ext>
            </a:extLst>
          </p:cNvPr>
          <p:cNvSpPr/>
          <p:nvPr/>
        </p:nvSpPr>
        <p:spPr>
          <a:xfrm>
            <a:off x="2858349" y="940760"/>
            <a:ext cx="5832648" cy="2704264"/>
          </a:xfrm>
          <a:prstGeom prst="cloudCallout">
            <a:avLst>
              <a:gd name="adj1" fmla="val -24953"/>
              <a:gd name="adj2" fmla="val 73608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pic>
        <p:nvPicPr>
          <p:cNvPr id="26" name="그림 2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F51205C-6725-A749-A497-0569FEEEB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48" y="1318032"/>
            <a:ext cx="4176464" cy="173362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88014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D4956D-1EDA-4CD0-9220-E679461F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506427"/>
            <a:ext cx="8601075" cy="6010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82E34C-EC2A-4C65-84AD-871335FA632C}"/>
              </a:ext>
            </a:extLst>
          </p:cNvPr>
          <p:cNvSpPr txBox="1"/>
          <p:nvPr/>
        </p:nvSpPr>
        <p:spPr>
          <a:xfrm>
            <a:off x="683568" y="1227515"/>
            <a:ext cx="74783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/>
              <a:t>사용자들이 </a:t>
            </a:r>
            <a:r>
              <a:rPr kumimoji="1" lang="ko-KR" altLang="en-US" sz="2500" b="1" dirty="0">
                <a:solidFill>
                  <a:srgbClr val="FF0000"/>
                </a:solidFill>
              </a:rPr>
              <a:t>직접 방문해서 평가</a:t>
            </a:r>
            <a:r>
              <a:rPr kumimoji="1" lang="ko-KR" altLang="en-US" sz="2500" b="1" dirty="0"/>
              <a:t>한 매장을 공유하자</a:t>
            </a:r>
            <a:endParaRPr kumimoji="1" lang="ko-Kore-KR" altLang="en-US" sz="2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7CA3D0-18BB-4343-8CA2-009E4CC5F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716" l="0" r="98839">
                        <a14:foregroundMark x1="44122" y1="14845" x2="54427" y2="10277"/>
                        <a14:foregroundMark x1="7692" y1="70962" x2="49347" y2="9625"/>
                        <a14:foregroundMark x1="74456" y1="92007" x2="80261" y2="45840"/>
                        <a14:backgroundMark x1="37446" y1="40946" x2="35704" y2="29853"/>
                        <a14:backgroundMark x1="31785" y1="42904" x2="37736" y2="27732"/>
                        <a14:backgroundMark x1="24673" y1="47635" x2="30044" y2="38662"/>
                        <a14:backgroundMark x1="38607" y1="27569" x2="38607" y2="23817"/>
                        <a14:backgroundMark x1="30044" y1="38989" x2="33237" y2="309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4286" y="1606710"/>
            <a:ext cx="5250635" cy="4671465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861618-4BFB-471B-8D69-8E8906F70FEA}"/>
              </a:ext>
            </a:extLst>
          </p:cNvPr>
          <p:cNvSpPr/>
          <p:nvPr/>
        </p:nvSpPr>
        <p:spPr>
          <a:xfrm>
            <a:off x="2151783" y="3320941"/>
            <a:ext cx="788545" cy="2252210"/>
          </a:xfrm>
          <a:prstGeom prst="rect">
            <a:avLst/>
          </a:prstGeom>
          <a:solidFill>
            <a:srgbClr val="FFFFFF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9BE26E-2D83-D94C-B00D-0333112C80F6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9" name="화살표: 오른쪽 47">
              <a:extLst>
                <a:ext uri="{FF2B5EF4-FFF2-40B4-BE49-F238E27FC236}">
                  <a16:creationId xmlns:a16="http://schemas.microsoft.com/office/drawing/2014/main" id="{5C3423A1-151D-4B4C-9667-369F82CC6A40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DADE52-4045-2140-9C0C-7C940966BDAD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문제해결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96768F-BA59-C84C-B6A4-23784FC4E25A}"/>
              </a:ext>
            </a:extLst>
          </p:cNvPr>
          <p:cNvSpPr/>
          <p:nvPr/>
        </p:nvSpPr>
        <p:spPr>
          <a:xfrm>
            <a:off x="2411760" y="1696332"/>
            <a:ext cx="4615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b="1" dirty="0" err="1">
                <a:solidFill>
                  <a:srgbClr val="FF0000"/>
                </a:solidFill>
              </a:rPr>
              <a:t>미슐랭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</a:t>
            </a:r>
            <a:r>
              <a:rPr kumimoji="1" lang="ko-KR" altLang="en-US" sz="2400" b="1" dirty="0" err="1">
                <a:solidFill>
                  <a:srgbClr val="FF0000"/>
                </a:solidFill>
              </a:rPr>
              <a:t>평가단</a:t>
            </a:r>
            <a:r>
              <a:rPr kumimoji="1" lang="ko-KR" altLang="en-US" sz="2400" b="1" dirty="0" err="1"/>
              <a:t>이</a:t>
            </a:r>
            <a:r>
              <a:rPr kumimoji="1" lang="ko-KR" altLang="en-US" sz="24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2400" b="1" dirty="0"/>
              <a:t>되어보자</a:t>
            </a:r>
            <a:endParaRPr kumimoji="1" lang="ko-Kore-KR" altLang="en-US" sz="2400" b="1" dirty="0"/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15257EF1-B04F-9244-9289-79E8A16969A1}"/>
              </a:ext>
            </a:extLst>
          </p:cNvPr>
          <p:cNvSpPr/>
          <p:nvPr/>
        </p:nvSpPr>
        <p:spPr>
          <a:xfrm rot="16200000">
            <a:off x="1739746" y="1565170"/>
            <a:ext cx="356279" cy="710641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81831D0-4D72-4C35-8CDD-EDA2BFADC952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20EC8-400E-45B4-9A87-06E3B7F2B012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159BDC-FECB-CD41-A65F-3D59F7C58628}"/>
              </a:ext>
            </a:extLst>
          </p:cNvPr>
          <p:cNvGrpSpPr/>
          <p:nvPr/>
        </p:nvGrpSpPr>
        <p:grpSpPr>
          <a:xfrm>
            <a:off x="826775" y="2299793"/>
            <a:ext cx="2345532" cy="3429000"/>
            <a:chOff x="6188092" y="1119341"/>
            <a:chExt cx="2345532" cy="3429000"/>
          </a:xfrm>
        </p:grpSpPr>
        <p:pic>
          <p:nvPicPr>
            <p:cNvPr id="18" name="Picture 2" descr="미슐랭가이드 서울 2020 식당 리스트ㅣ미쉐린이 선택한 2020 :: 아트래블">
              <a:extLst>
                <a:ext uri="{FF2B5EF4-FFF2-40B4-BE49-F238E27FC236}">
                  <a16:creationId xmlns:a16="http://schemas.microsoft.com/office/drawing/2014/main" id="{384A7F94-4289-D041-BC15-0C7343F9D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92" y="1119341"/>
              <a:ext cx="2345532" cy="3429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EEE1E78-9681-6A49-99B3-915B6C1B3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380" y="1945593"/>
              <a:ext cx="1481497" cy="23051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5CCB49-C9AB-DD4D-9723-DA31F5294E17}"/>
                </a:ext>
              </a:extLst>
            </p:cNvPr>
            <p:cNvSpPr txBox="1"/>
            <p:nvPr/>
          </p:nvSpPr>
          <p:spPr>
            <a:xfrm>
              <a:off x="6692245" y="1912236"/>
              <a:ext cx="1337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solidFill>
                    <a:srgbClr val="EAEAEA"/>
                  </a:solidFill>
                </a:rPr>
                <a:t>NAECHELIN</a:t>
              </a:r>
              <a:endParaRPr kumimoji="1" lang="ko-Kore-KR" altLang="en-US" sz="1600" b="1" dirty="0">
                <a:solidFill>
                  <a:srgbClr val="EAEAEA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DACB64C-9C2C-4C4A-9E2B-4A6677CA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5201" b="7143"/>
            <a:stretch/>
          </p:blipFill>
          <p:spPr>
            <a:xfrm>
              <a:off x="6797215" y="1575696"/>
              <a:ext cx="511089" cy="2310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4080ED9-707A-DF42-B5D9-4CE9E4E5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2724">
              <a:off x="7339600" y="1569165"/>
              <a:ext cx="554259" cy="2006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BBC6E-A7CF-824A-B03E-67E6069F7485}"/>
                </a:ext>
              </a:extLst>
            </p:cNvPr>
            <p:cNvSpPr txBox="1"/>
            <p:nvPr/>
          </p:nvSpPr>
          <p:spPr>
            <a:xfrm>
              <a:off x="6757732" y="1526167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b="1" dirty="0">
                  <a:ln w="3175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EAEAEA"/>
                  </a:solidFill>
                </a:rPr>
                <a:t>내슐랭</a:t>
              </a:r>
              <a:r>
                <a:rPr kumimoji="1" lang="ko-KR" altLang="en-US" sz="1200" b="1" dirty="0">
                  <a:ln w="3175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EAEAEA"/>
                  </a:solidFill>
                </a:rPr>
                <a:t> 가이드</a:t>
              </a:r>
              <a:endParaRPr kumimoji="1" lang="ko-Kore-KR" altLang="en-US" sz="12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EAEA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144D6F-3544-4143-AD1D-A2320C6F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506427"/>
            <a:ext cx="8601075" cy="601027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4E1D5-1769-4D1B-8F85-CFA7A4162BB8}"/>
              </a:ext>
            </a:extLst>
          </p:cNvPr>
          <p:cNvSpPr txBox="1"/>
          <p:nvPr/>
        </p:nvSpPr>
        <p:spPr>
          <a:xfrm>
            <a:off x="755576" y="1878702"/>
            <a:ext cx="7752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 err="1">
                <a:solidFill>
                  <a:srgbClr val="C00000"/>
                </a:solidFill>
              </a:rPr>
              <a:t>내슐랭</a:t>
            </a:r>
            <a:r>
              <a:rPr lang="ko-KR" altLang="en-US" sz="2800" b="1" spc="-150" dirty="0"/>
              <a:t> </a:t>
            </a:r>
            <a:r>
              <a:rPr lang="en-US" altLang="ko-KR" sz="2800" b="1" spc="-150" dirty="0"/>
              <a:t>= </a:t>
            </a:r>
            <a:r>
              <a:rPr lang="ko-KR" altLang="en-US" sz="2800" b="1" spc="-150" dirty="0"/>
              <a:t>통합 쿠폰</a:t>
            </a:r>
            <a:r>
              <a:rPr lang="en-US" altLang="ko-KR" sz="2800" b="1" spc="-150" dirty="0"/>
              <a:t> +</a:t>
            </a:r>
            <a:r>
              <a:rPr lang="ko-KR" altLang="en-US" sz="2800" b="1" spc="-150" dirty="0"/>
              <a:t> 나만의 맛집 공유</a:t>
            </a:r>
          </a:p>
          <a:p>
            <a:pPr algn="ctr"/>
            <a:r>
              <a:rPr lang="ko-KR" altLang="en-US" sz="2800" b="1" spc="-15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125B1-39F2-4693-83D2-159A3FFD3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78" y="2708920"/>
            <a:ext cx="3261643" cy="297967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FDEFBBB-D48E-9545-A8D9-A867E0E4B57B}"/>
              </a:ext>
            </a:extLst>
          </p:cNvPr>
          <p:cNvGrpSpPr/>
          <p:nvPr/>
        </p:nvGrpSpPr>
        <p:grpSpPr>
          <a:xfrm>
            <a:off x="267636" y="488912"/>
            <a:ext cx="2720188" cy="630429"/>
            <a:chOff x="267636" y="488912"/>
            <a:chExt cx="2720188" cy="630429"/>
          </a:xfrm>
        </p:grpSpPr>
        <p:sp>
          <p:nvSpPr>
            <p:cNvPr id="8" name="화살표: 오른쪽 47">
              <a:extLst>
                <a:ext uri="{FF2B5EF4-FFF2-40B4-BE49-F238E27FC236}">
                  <a16:creationId xmlns:a16="http://schemas.microsoft.com/office/drawing/2014/main" id="{D3A26687-D3FC-CC43-BB6F-EDD07FFBF21B}"/>
                </a:ext>
              </a:extLst>
            </p:cNvPr>
            <p:cNvSpPr/>
            <p:nvPr/>
          </p:nvSpPr>
          <p:spPr>
            <a:xfrm>
              <a:off x="267636" y="488912"/>
              <a:ext cx="2720188" cy="630429"/>
            </a:xfrm>
            <a:prstGeom prst="rightArrow">
              <a:avLst>
                <a:gd name="adj1" fmla="val 81274"/>
                <a:gd name="adj2" fmla="val 50000"/>
              </a:avLst>
            </a:prstGeom>
            <a:solidFill>
              <a:srgbClr val="953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D98E11-DD6A-0D4F-96DC-98FFDC382BA6}"/>
                </a:ext>
              </a:extLst>
            </p:cNvPr>
            <p:cNvSpPr txBox="1"/>
            <p:nvPr/>
          </p:nvSpPr>
          <p:spPr>
            <a:xfrm>
              <a:off x="400245" y="600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문제해결</a:t>
              </a:r>
              <a:endParaRPr kumimoji="1" lang="ko-Kore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55F7B-E39A-0A4B-8C3B-0A6F15C6C1B0}"/>
              </a:ext>
            </a:extLst>
          </p:cNvPr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0945D2-52B7-4CEE-869B-0F2256BD24BF}"/>
              </a:ext>
            </a:extLst>
          </p:cNvPr>
          <p:cNvSpPr txBox="1"/>
          <p:nvPr/>
        </p:nvSpPr>
        <p:spPr>
          <a:xfrm>
            <a:off x="526323" y="1781139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    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03    04    05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9" name="직선 연결선 10">
            <a:extLst>
              <a:ext uri="{FF2B5EF4-FFF2-40B4-BE49-F238E27FC236}">
                <a16:creationId xmlns:a16="http://schemas.microsoft.com/office/drawing/2014/main" id="{112F8364-EBA8-4F31-A3CA-152916F49C77}"/>
              </a:ext>
            </a:extLst>
          </p:cNvPr>
          <p:cNvCxnSpPr>
            <a:cxnSpLocks/>
          </p:cNvCxnSpPr>
          <p:nvPr/>
        </p:nvCxnSpPr>
        <p:spPr>
          <a:xfrm>
            <a:off x="528919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11">
            <a:extLst>
              <a:ext uri="{FF2B5EF4-FFF2-40B4-BE49-F238E27FC236}">
                <a16:creationId xmlns:a16="http://schemas.microsoft.com/office/drawing/2014/main" id="{BEA039CA-0918-4CB2-84BA-A8B6D6103F2E}"/>
              </a:ext>
            </a:extLst>
          </p:cNvPr>
          <p:cNvCxnSpPr>
            <a:cxnSpLocks/>
          </p:cNvCxnSpPr>
          <p:nvPr/>
        </p:nvCxnSpPr>
        <p:spPr>
          <a:xfrm>
            <a:off x="2195736" y="26932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12">
            <a:extLst>
              <a:ext uri="{FF2B5EF4-FFF2-40B4-BE49-F238E27FC236}">
                <a16:creationId xmlns:a16="http://schemas.microsoft.com/office/drawing/2014/main" id="{B16F51F8-8503-48CF-99D4-51D4313B73DC}"/>
              </a:ext>
            </a:extLst>
          </p:cNvPr>
          <p:cNvCxnSpPr>
            <a:cxnSpLocks/>
          </p:cNvCxnSpPr>
          <p:nvPr/>
        </p:nvCxnSpPr>
        <p:spPr>
          <a:xfrm>
            <a:off x="3923928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3">
            <a:extLst>
              <a:ext uri="{FF2B5EF4-FFF2-40B4-BE49-F238E27FC236}">
                <a16:creationId xmlns:a16="http://schemas.microsoft.com/office/drawing/2014/main" id="{65CFDAED-FFEA-44BF-B734-C35AFFFF35AF}"/>
              </a:ext>
            </a:extLst>
          </p:cNvPr>
          <p:cNvCxnSpPr>
            <a:cxnSpLocks/>
          </p:cNvCxnSpPr>
          <p:nvPr/>
        </p:nvCxnSpPr>
        <p:spPr>
          <a:xfrm>
            <a:off x="565212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04626F-9149-497C-AA24-73896F3A788D}"/>
              </a:ext>
            </a:extLst>
          </p:cNvPr>
          <p:cNvSpPr txBox="1"/>
          <p:nvPr/>
        </p:nvSpPr>
        <p:spPr>
          <a:xfrm>
            <a:off x="363562" y="27954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A93AD5-F577-411D-B92B-1F1B61222CE4}"/>
              </a:ext>
            </a:extLst>
          </p:cNvPr>
          <p:cNvSpPr txBox="1"/>
          <p:nvPr/>
        </p:nvSpPr>
        <p:spPr>
          <a:xfrm>
            <a:off x="1897071" y="27954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벤치마킹</a:t>
            </a:r>
            <a:endParaRPr lang="en-US" altLang="ko-KR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226C6-3DA2-4D6B-9101-26A2519D368C}"/>
              </a:ext>
            </a:extLst>
          </p:cNvPr>
          <p:cNvSpPr txBox="1"/>
          <p:nvPr/>
        </p:nvSpPr>
        <p:spPr>
          <a:xfrm>
            <a:off x="3563888" y="279544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역할분담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A8346D-FD3D-437C-9911-75C63403142C}"/>
              </a:ext>
            </a:extLst>
          </p:cNvPr>
          <p:cNvSpPr txBox="1"/>
          <p:nvPr/>
        </p:nvSpPr>
        <p:spPr>
          <a:xfrm>
            <a:off x="5076564" y="27954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사용 기술 정리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6CFA9-9739-461E-AB66-1E5CDD8C9410}"/>
              </a:ext>
            </a:extLst>
          </p:cNvPr>
          <p:cNvSpPr txBox="1"/>
          <p:nvPr/>
        </p:nvSpPr>
        <p:spPr>
          <a:xfrm>
            <a:off x="384903" y="38610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06	07</a:t>
            </a:r>
            <a:endParaRPr lang="ko-KR" altLang="en-US" sz="54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1" name="직선 연결선 32">
            <a:extLst>
              <a:ext uri="{FF2B5EF4-FFF2-40B4-BE49-F238E27FC236}">
                <a16:creationId xmlns:a16="http://schemas.microsoft.com/office/drawing/2014/main" id="{4C325895-57C6-4934-B9E1-3A6DA13E117F}"/>
              </a:ext>
            </a:extLst>
          </p:cNvPr>
          <p:cNvCxnSpPr/>
          <p:nvPr/>
        </p:nvCxnSpPr>
        <p:spPr>
          <a:xfrm>
            <a:off x="528919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16">
            <a:extLst>
              <a:ext uri="{FF2B5EF4-FFF2-40B4-BE49-F238E27FC236}">
                <a16:creationId xmlns:a16="http://schemas.microsoft.com/office/drawing/2014/main" id="{AA1D3A16-0963-4378-8F64-D61BA1839C6D}"/>
              </a:ext>
            </a:extLst>
          </p:cNvPr>
          <p:cNvCxnSpPr/>
          <p:nvPr/>
        </p:nvCxnSpPr>
        <p:spPr>
          <a:xfrm>
            <a:off x="2267744" y="4836061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6563DD-F113-4B11-A245-2EB368314F02}"/>
              </a:ext>
            </a:extLst>
          </p:cNvPr>
          <p:cNvSpPr txBox="1"/>
          <p:nvPr/>
        </p:nvSpPr>
        <p:spPr>
          <a:xfrm>
            <a:off x="2185103" y="48932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영상 시연</a:t>
            </a:r>
            <a:endParaRPr lang="ko-KR" altLang="en-US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13">
            <a:extLst>
              <a:ext uri="{FF2B5EF4-FFF2-40B4-BE49-F238E27FC236}">
                <a16:creationId xmlns:a16="http://schemas.microsoft.com/office/drawing/2014/main" id="{C9AED9D1-E67B-4D67-9927-13074BD52958}"/>
              </a:ext>
            </a:extLst>
          </p:cNvPr>
          <p:cNvCxnSpPr>
            <a:cxnSpLocks/>
          </p:cNvCxnSpPr>
          <p:nvPr/>
        </p:nvCxnSpPr>
        <p:spPr>
          <a:xfrm>
            <a:off x="7272300" y="2693280"/>
            <a:ext cx="115212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B6D7A5-D103-4C1E-9161-E7C25110D9D6}"/>
              </a:ext>
            </a:extLst>
          </p:cNvPr>
          <p:cNvSpPr txBox="1"/>
          <p:nvPr/>
        </p:nvSpPr>
        <p:spPr>
          <a:xfrm>
            <a:off x="6750496" y="279544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시스템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  <a:p>
            <a:pPr algn="ctr"/>
            <a:r>
              <a:rPr lang="ko-KR" altLang="en-US" b="1" spc="-1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아키텍쳐</a:t>
            </a:r>
            <a:endParaRPr lang="en-US" altLang="ko-KR" b="1" spc="-15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9DC8C-ED5B-45A6-AB95-88E4A71C3119}"/>
              </a:ext>
            </a:extLst>
          </p:cNvPr>
          <p:cNvSpPr txBox="1"/>
          <p:nvPr/>
        </p:nvSpPr>
        <p:spPr>
          <a:xfrm>
            <a:off x="363562" y="4893260"/>
            <a:ext cx="161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세부 기능 소개</a:t>
            </a:r>
          </a:p>
        </p:txBody>
      </p:sp>
    </p:spTree>
    <p:extLst>
      <p:ext uri="{BB962C8B-B14F-4D97-AF65-F5344CB8AC3E}">
        <p14:creationId xmlns:p14="http://schemas.microsoft.com/office/powerpoint/2010/main" val="2643816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1653</Words>
  <Application>Microsoft Office PowerPoint</Application>
  <PresentationFormat>화면 슬라이드 쇼(4:3)</PresentationFormat>
  <Paragraphs>697</Paragraphs>
  <Slides>59</Slides>
  <Notes>40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HY헤드라인M</vt:lpstr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 우석</cp:lastModifiedBy>
  <cp:revision>393</cp:revision>
  <dcterms:created xsi:type="dcterms:W3CDTF">2016-11-03T20:47:04Z</dcterms:created>
  <dcterms:modified xsi:type="dcterms:W3CDTF">2020-08-21T08:03:32Z</dcterms:modified>
</cp:coreProperties>
</file>